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476E83-E3EE-5189-0DE3-8F9C8F683C2E}" v="1981" dt="2024-07-08T09:51:21.8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120" y="-4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8" Type="http://schemas.microsoft.com/office/2016/11/relationships/changesInfo" Target="changesInfos/changesInfo1.xml"/><Relationship Id="rId9"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xon,R" userId="S::r.dixon@ormistonvictoryacademy.co.uk::2adf48bb-ec3f-42c4-9fa2-3da697432a3c" providerId="AD" clId="Web-{91476E83-E3EE-5189-0DE3-8F9C8F683C2E}"/>
    <pc:docChg chg="modSld addMainMaster delMainMaster">
      <pc:chgData name="Dixon,R" userId="S::r.dixon@ormistonvictoryacademy.co.uk::2adf48bb-ec3f-42c4-9fa2-3da697432a3c" providerId="AD" clId="Web-{91476E83-E3EE-5189-0DE3-8F9C8F683C2E}" dt="2024-07-08T09:50:59.028" v="1904"/>
      <pc:docMkLst>
        <pc:docMk/>
      </pc:docMkLst>
      <pc:sldChg chg="delSp modSp mod modClrScheme chgLayout">
        <pc:chgData name="Dixon,R" userId="S::r.dixon@ormistonvictoryacademy.co.uk::2adf48bb-ec3f-42c4-9fa2-3da697432a3c" providerId="AD" clId="Web-{91476E83-E3EE-5189-0DE3-8F9C8F683C2E}" dt="2024-07-08T09:50:59.028" v="1904"/>
        <pc:sldMkLst>
          <pc:docMk/>
          <pc:sldMk cId="729483973" sldId="256"/>
        </pc:sldMkLst>
        <pc:spChg chg="del mod ord">
          <ac:chgData name="Dixon,R" userId="S::r.dixon@ormistonvictoryacademy.co.uk::2adf48bb-ec3f-42c4-9fa2-3da697432a3c" providerId="AD" clId="Web-{91476E83-E3EE-5189-0DE3-8F9C8F683C2E}" dt="2024-07-08T09:28:15.151" v="327"/>
          <ac:spMkLst>
            <pc:docMk/>
            <pc:sldMk cId="729483973" sldId="256"/>
            <ac:spMk id="2" creationId="{F01B9DA4-A0E4-48C2-99B9-8E1B3388CF67}"/>
          </ac:spMkLst>
        </pc:spChg>
        <pc:spChg chg="del mod ord">
          <ac:chgData name="Dixon,R" userId="S::r.dixon@ormistonvictoryacademy.co.uk::2adf48bb-ec3f-42c4-9fa2-3da697432a3c" providerId="AD" clId="Web-{91476E83-E3EE-5189-0DE3-8F9C8F683C2E}" dt="2024-07-08T09:28:19.760" v="329"/>
          <ac:spMkLst>
            <pc:docMk/>
            <pc:sldMk cId="729483973" sldId="256"/>
            <ac:spMk id="3" creationId="{CC49876B-1B88-46DE-BA60-27139538E382}"/>
          </ac:spMkLst>
        </pc:spChg>
        <pc:graphicFrameChg chg="mod modGraphic">
          <ac:chgData name="Dixon,R" userId="S::r.dixon@ormistonvictoryacademy.co.uk::2adf48bb-ec3f-42c4-9fa2-3da697432a3c" providerId="AD" clId="Web-{91476E83-E3EE-5189-0DE3-8F9C8F683C2E}" dt="2024-07-08T09:50:59.028" v="1904"/>
          <ac:graphicFrameMkLst>
            <pc:docMk/>
            <pc:sldMk cId="729483973" sldId="256"/>
            <ac:graphicFrameMk id="4" creationId="{20EAD060-3CE3-49CA-BB39-EBA0816EC23A}"/>
          </ac:graphicFrameMkLst>
        </pc:graphicFrameChg>
      </pc:sldChg>
      <pc:sldMasterChg chg="del delSldLayout">
        <pc:chgData name="Dixon,R" userId="S::r.dixon@ormistonvictoryacademy.co.uk::2adf48bb-ec3f-42c4-9fa2-3da697432a3c" providerId="AD" clId="Web-{91476E83-E3EE-5189-0DE3-8F9C8F683C2E}" dt="2024-07-08T09:27:12.758" v="321"/>
        <pc:sldMasterMkLst>
          <pc:docMk/>
          <pc:sldMasterMk cId="1197977401" sldId="2147483648"/>
        </pc:sldMasterMkLst>
        <pc:sldLayoutChg chg="del">
          <pc:chgData name="Dixon,R" userId="S::r.dixon@ormistonvictoryacademy.co.uk::2adf48bb-ec3f-42c4-9fa2-3da697432a3c" providerId="AD" clId="Web-{91476E83-E3EE-5189-0DE3-8F9C8F683C2E}" dt="2024-07-08T09:27:12.758" v="321"/>
          <pc:sldLayoutMkLst>
            <pc:docMk/>
            <pc:sldMasterMk cId="1197977401" sldId="2147483648"/>
            <pc:sldLayoutMk cId="2411484057" sldId="2147483649"/>
          </pc:sldLayoutMkLst>
        </pc:sldLayoutChg>
        <pc:sldLayoutChg chg="del">
          <pc:chgData name="Dixon,R" userId="S::r.dixon@ormistonvictoryacademy.co.uk::2adf48bb-ec3f-42c4-9fa2-3da697432a3c" providerId="AD" clId="Web-{91476E83-E3EE-5189-0DE3-8F9C8F683C2E}" dt="2024-07-08T09:27:12.758" v="321"/>
          <pc:sldLayoutMkLst>
            <pc:docMk/>
            <pc:sldMasterMk cId="1197977401" sldId="2147483648"/>
            <pc:sldLayoutMk cId="563546242" sldId="2147483650"/>
          </pc:sldLayoutMkLst>
        </pc:sldLayoutChg>
        <pc:sldLayoutChg chg="del">
          <pc:chgData name="Dixon,R" userId="S::r.dixon@ormistonvictoryacademy.co.uk::2adf48bb-ec3f-42c4-9fa2-3da697432a3c" providerId="AD" clId="Web-{91476E83-E3EE-5189-0DE3-8F9C8F683C2E}" dt="2024-07-08T09:27:12.758" v="321"/>
          <pc:sldLayoutMkLst>
            <pc:docMk/>
            <pc:sldMasterMk cId="1197977401" sldId="2147483648"/>
            <pc:sldLayoutMk cId="972676912" sldId="2147483651"/>
          </pc:sldLayoutMkLst>
        </pc:sldLayoutChg>
        <pc:sldLayoutChg chg="del">
          <pc:chgData name="Dixon,R" userId="S::r.dixon@ormistonvictoryacademy.co.uk::2adf48bb-ec3f-42c4-9fa2-3da697432a3c" providerId="AD" clId="Web-{91476E83-E3EE-5189-0DE3-8F9C8F683C2E}" dt="2024-07-08T09:27:12.758" v="321"/>
          <pc:sldLayoutMkLst>
            <pc:docMk/>
            <pc:sldMasterMk cId="1197977401" sldId="2147483648"/>
            <pc:sldLayoutMk cId="3896040015" sldId="2147483652"/>
          </pc:sldLayoutMkLst>
        </pc:sldLayoutChg>
        <pc:sldLayoutChg chg="del">
          <pc:chgData name="Dixon,R" userId="S::r.dixon@ormistonvictoryacademy.co.uk::2adf48bb-ec3f-42c4-9fa2-3da697432a3c" providerId="AD" clId="Web-{91476E83-E3EE-5189-0DE3-8F9C8F683C2E}" dt="2024-07-08T09:27:12.758" v="321"/>
          <pc:sldLayoutMkLst>
            <pc:docMk/>
            <pc:sldMasterMk cId="1197977401" sldId="2147483648"/>
            <pc:sldLayoutMk cId="741641448" sldId="2147483653"/>
          </pc:sldLayoutMkLst>
        </pc:sldLayoutChg>
        <pc:sldLayoutChg chg="del">
          <pc:chgData name="Dixon,R" userId="S::r.dixon@ormistonvictoryacademy.co.uk::2adf48bb-ec3f-42c4-9fa2-3da697432a3c" providerId="AD" clId="Web-{91476E83-E3EE-5189-0DE3-8F9C8F683C2E}" dt="2024-07-08T09:27:12.758" v="321"/>
          <pc:sldLayoutMkLst>
            <pc:docMk/>
            <pc:sldMasterMk cId="1197977401" sldId="2147483648"/>
            <pc:sldLayoutMk cId="3454144513" sldId="2147483654"/>
          </pc:sldLayoutMkLst>
        </pc:sldLayoutChg>
        <pc:sldLayoutChg chg="del">
          <pc:chgData name="Dixon,R" userId="S::r.dixon@ormistonvictoryacademy.co.uk::2adf48bb-ec3f-42c4-9fa2-3da697432a3c" providerId="AD" clId="Web-{91476E83-E3EE-5189-0DE3-8F9C8F683C2E}" dt="2024-07-08T09:27:12.758" v="321"/>
          <pc:sldLayoutMkLst>
            <pc:docMk/>
            <pc:sldMasterMk cId="1197977401" sldId="2147483648"/>
            <pc:sldLayoutMk cId="2304561797" sldId="2147483655"/>
          </pc:sldLayoutMkLst>
        </pc:sldLayoutChg>
        <pc:sldLayoutChg chg="del">
          <pc:chgData name="Dixon,R" userId="S::r.dixon@ormistonvictoryacademy.co.uk::2adf48bb-ec3f-42c4-9fa2-3da697432a3c" providerId="AD" clId="Web-{91476E83-E3EE-5189-0DE3-8F9C8F683C2E}" dt="2024-07-08T09:27:12.758" v="321"/>
          <pc:sldLayoutMkLst>
            <pc:docMk/>
            <pc:sldMasterMk cId="1197977401" sldId="2147483648"/>
            <pc:sldLayoutMk cId="3076274494" sldId="2147483656"/>
          </pc:sldLayoutMkLst>
        </pc:sldLayoutChg>
        <pc:sldLayoutChg chg="del">
          <pc:chgData name="Dixon,R" userId="S::r.dixon@ormistonvictoryacademy.co.uk::2adf48bb-ec3f-42c4-9fa2-3da697432a3c" providerId="AD" clId="Web-{91476E83-E3EE-5189-0DE3-8F9C8F683C2E}" dt="2024-07-08T09:27:12.758" v="321"/>
          <pc:sldLayoutMkLst>
            <pc:docMk/>
            <pc:sldMasterMk cId="1197977401" sldId="2147483648"/>
            <pc:sldLayoutMk cId="4171681393" sldId="2147483657"/>
          </pc:sldLayoutMkLst>
        </pc:sldLayoutChg>
        <pc:sldLayoutChg chg="del">
          <pc:chgData name="Dixon,R" userId="S::r.dixon@ormistonvictoryacademy.co.uk::2adf48bb-ec3f-42c4-9fa2-3da697432a3c" providerId="AD" clId="Web-{91476E83-E3EE-5189-0DE3-8F9C8F683C2E}" dt="2024-07-08T09:27:12.758" v="321"/>
          <pc:sldLayoutMkLst>
            <pc:docMk/>
            <pc:sldMasterMk cId="1197977401" sldId="2147483648"/>
            <pc:sldLayoutMk cId="3039881661" sldId="2147483658"/>
          </pc:sldLayoutMkLst>
        </pc:sldLayoutChg>
        <pc:sldLayoutChg chg="del">
          <pc:chgData name="Dixon,R" userId="S::r.dixon@ormistonvictoryacademy.co.uk::2adf48bb-ec3f-42c4-9fa2-3da697432a3c" providerId="AD" clId="Web-{91476E83-E3EE-5189-0DE3-8F9C8F683C2E}" dt="2024-07-08T09:27:12.758" v="321"/>
          <pc:sldLayoutMkLst>
            <pc:docMk/>
            <pc:sldMasterMk cId="1197977401" sldId="2147483648"/>
            <pc:sldLayoutMk cId="2104937215" sldId="2147483659"/>
          </pc:sldLayoutMkLst>
        </pc:sldLayoutChg>
      </pc:sldMasterChg>
      <pc:sldMasterChg chg="add del addSldLayout delSldLayout modSldLayout">
        <pc:chgData name="Dixon,R" userId="S::r.dixon@ormistonvictoryacademy.co.uk::2adf48bb-ec3f-42c4-9fa2-3da697432a3c" providerId="AD" clId="Web-{91476E83-E3EE-5189-0DE3-8F9C8F683C2E}" dt="2024-07-08T09:27:14.477" v="322"/>
        <pc:sldMasterMkLst>
          <pc:docMk/>
          <pc:sldMasterMk cId="2689900972" sldId="2147483660"/>
        </pc:sldMasterMkLst>
        <pc:sldLayoutChg chg="add del mod replId">
          <pc:chgData name="Dixon,R" userId="S::r.dixon@ormistonvictoryacademy.co.uk::2adf48bb-ec3f-42c4-9fa2-3da697432a3c" providerId="AD" clId="Web-{91476E83-E3EE-5189-0DE3-8F9C8F683C2E}" dt="2024-07-08T09:27:14.477" v="322"/>
          <pc:sldLayoutMkLst>
            <pc:docMk/>
            <pc:sldMasterMk cId="2689900972" sldId="2147483660"/>
            <pc:sldLayoutMk cId="4222422976" sldId="2147483661"/>
          </pc:sldLayoutMkLst>
        </pc:sldLayoutChg>
        <pc:sldLayoutChg chg="add del mod replId">
          <pc:chgData name="Dixon,R" userId="S::r.dixon@ormistonvictoryacademy.co.uk::2adf48bb-ec3f-42c4-9fa2-3da697432a3c" providerId="AD" clId="Web-{91476E83-E3EE-5189-0DE3-8F9C8F683C2E}" dt="2024-07-08T09:27:14.477" v="322"/>
          <pc:sldLayoutMkLst>
            <pc:docMk/>
            <pc:sldMasterMk cId="2689900972" sldId="2147483660"/>
            <pc:sldLayoutMk cId="4043298689" sldId="2147483662"/>
          </pc:sldLayoutMkLst>
        </pc:sldLayoutChg>
        <pc:sldLayoutChg chg="add del mod replId">
          <pc:chgData name="Dixon,R" userId="S::r.dixon@ormistonvictoryacademy.co.uk::2adf48bb-ec3f-42c4-9fa2-3da697432a3c" providerId="AD" clId="Web-{91476E83-E3EE-5189-0DE3-8F9C8F683C2E}" dt="2024-07-08T09:27:14.477" v="322"/>
          <pc:sldLayoutMkLst>
            <pc:docMk/>
            <pc:sldMasterMk cId="2689900972" sldId="2147483660"/>
            <pc:sldLayoutMk cId="3597084011" sldId="2147483663"/>
          </pc:sldLayoutMkLst>
        </pc:sldLayoutChg>
        <pc:sldLayoutChg chg="add del mod replId">
          <pc:chgData name="Dixon,R" userId="S::r.dixon@ormistonvictoryacademy.co.uk::2adf48bb-ec3f-42c4-9fa2-3da697432a3c" providerId="AD" clId="Web-{91476E83-E3EE-5189-0DE3-8F9C8F683C2E}" dt="2024-07-08T09:27:14.477" v="322"/>
          <pc:sldLayoutMkLst>
            <pc:docMk/>
            <pc:sldMasterMk cId="2689900972" sldId="2147483660"/>
            <pc:sldLayoutMk cId="1906143334" sldId="2147483664"/>
          </pc:sldLayoutMkLst>
        </pc:sldLayoutChg>
        <pc:sldLayoutChg chg="add del mod replId">
          <pc:chgData name="Dixon,R" userId="S::r.dixon@ormistonvictoryacademy.co.uk::2adf48bb-ec3f-42c4-9fa2-3da697432a3c" providerId="AD" clId="Web-{91476E83-E3EE-5189-0DE3-8F9C8F683C2E}" dt="2024-07-08T09:27:14.477" v="322"/>
          <pc:sldLayoutMkLst>
            <pc:docMk/>
            <pc:sldMasterMk cId="2689900972" sldId="2147483660"/>
            <pc:sldLayoutMk cId="891166374" sldId="2147483665"/>
          </pc:sldLayoutMkLst>
        </pc:sldLayoutChg>
        <pc:sldLayoutChg chg="add del mod replId">
          <pc:chgData name="Dixon,R" userId="S::r.dixon@ormistonvictoryacademy.co.uk::2adf48bb-ec3f-42c4-9fa2-3da697432a3c" providerId="AD" clId="Web-{91476E83-E3EE-5189-0DE3-8F9C8F683C2E}" dt="2024-07-08T09:27:14.477" v="322"/>
          <pc:sldLayoutMkLst>
            <pc:docMk/>
            <pc:sldMasterMk cId="2689900972" sldId="2147483660"/>
            <pc:sldLayoutMk cId="2719551839" sldId="2147483666"/>
          </pc:sldLayoutMkLst>
        </pc:sldLayoutChg>
        <pc:sldLayoutChg chg="add del mod replId">
          <pc:chgData name="Dixon,R" userId="S::r.dixon@ormistonvictoryacademy.co.uk::2adf48bb-ec3f-42c4-9fa2-3da697432a3c" providerId="AD" clId="Web-{91476E83-E3EE-5189-0DE3-8F9C8F683C2E}" dt="2024-07-08T09:27:14.477" v="322"/>
          <pc:sldLayoutMkLst>
            <pc:docMk/>
            <pc:sldMasterMk cId="2689900972" sldId="2147483660"/>
            <pc:sldLayoutMk cId="1361710985" sldId="2147483667"/>
          </pc:sldLayoutMkLst>
        </pc:sldLayoutChg>
        <pc:sldLayoutChg chg="add del mod replId">
          <pc:chgData name="Dixon,R" userId="S::r.dixon@ormistonvictoryacademy.co.uk::2adf48bb-ec3f-42c4-9fa2-3da697432a3c" providerId="AD" clId="Web-{91476E83-E3EE-5189-0DE3-8F9C8F683C2E}" dt="2024-07-08T09:27:14.477" v="322"/>
          <pc:sldLayoutMkLst>
            <pc:docMk/>
            <pc:sldMasterMk cId="2689900972" sldId="2147483660"/>
            <pc:sldLayoutMk cId="1639528989" sldId="2147483668"/>
          </pc:sldLayoutMkLst>
        </pc:sldLayoutChg>
        <pc:sldLayoutChg chg="add del mod replId">
          <pc:chgData name="Dixon,R" userId="S::r.dixon@ormistonvictoryacademy.co.uk::2adf48bb-ec3f-42c4-9fa2-3da697432a3c" providerId="AD" clId="Web-{91476E83-E3EE-5189-0DE3-8F9C8F683C2E}" dt="2024-07-08T09:27:14.477" v="322"/>
          <pc:sldLayoutMkLst>
            <pc:docMk/>
            <pc:sldMasterMk cId="2689900972" sldId="2147483660"/>
            <pc:sldLayoutMk cId="2276193201" sldId="2147483669"/>
          </pc:sldLayoutMkLst>
        </pc:sldLayoutChg>
        <pc:sldLayoutChg chg="add del mod replId">
          <pc:chgData name="Dixon,R" userId="S::r.dixon@ormistonvictoryacademy.co.uk::2adf48bb-ec3f-42c4-9fa2-3da697432a3c" providerId="AD" clId="Web-{91476E83-E3EE-5189-0DE3-8F9C8F683C2E}" dt="2024-07-08T09:27:14.477" v="322"/>
          <pc:sldLayoutMkLst>
            <pc:docMk/>
            <pc:sldMasterMk cId="2689900972" sldId="2147483660"/>
            <pc:sldLayoutMk cId="2808135107" sldId="2147483670"/>
          </pc:sldLayoutMkLst>
        </pc:sldLayoutChg>
        <pc:sldLayoutChg chg="add del mod replId">
          <pc:chgData name="Dixon,R" userId="S::r.dixon@ormistonvictoryacademy.co.uk::2adf48bb-ec3f-42c4-9fa2-3da697432a3c" providerId="AD" clId="Web-{91476E83-E3EE-5189-0DE3-8F9C8F683C2E}" dt="2024-07-08T09:27:14.477" v="322"/>
          <pc:sldLayoutMkLst>
            <pc:docMk/>
            <pc:sldMasterMk cId="2689900972" sldId="2147483660"/>
            <pc:sldLayoutMk cId="2654887510" sldId="2147483671"/>
          </pc:sldLayoutMkLst>
        </pc:sldLayoutChg>
      </pc:sldMasterChg>
      <pc:sldMasterChg chg="add addSldLayout modSldLayout">
        <pc:chgData name="Dixon,R" userId="S::r.dixon@ormistonvictoryacademy.co.uk::2adf48bb-ec3f-42c4-9fa2-3da697432a3c" providerId="AD" clId="Web-{91476E83-E3EE-5189-0DE3-8F9C8F683C2E}" dt="2024-07-08T09:27:14.477" v="322"/>
        <pc:sldMasterMkLst>
          <pc:docMk/>
          <pc:sldMasterMk cId="993811850" sldId="2147483672"/>
        </pc:sldMasterMkLst>
        <pc:sldLayoutChg chg="add mod replId">
          <pc:chgData name="Dixon,R" userId="S::r.dixon@ormistonvictoryacademy.co.uk::2adf48bb-ec3f-42c4-9fa2-3da697432a3c" providerId="AD" clId="Web-{91476E83-E3EE-5189-0DE3-8F9C8F683C2E}" dt="2024-07-08T09:27:14.477" v="322"/>
          <pc:sldLayoutMkLst>
            <pc:docMk/>
            <pc:sldMasterMk cId="993811850" sldId="2147483672"/>
            <pc:sldLayoutMk cId="2875858458" sldId="2147483673"/>
          </pc:sldLayoutMkLst>
        </pc:sldLayoutChg>
        <pc:sldLayoutChg chg="add mod replId">
          <pc:chgData name="Dixon,R" userId="S::r.dixon@ormistonvictoryacademy.co.uk::2adf48bb-ec3f-42c4-9fa2-3da697432a3c" providerId="AD" clId="Web-{91476E83-E3EE-5189-0DE3-8F9C8F683C2E}" dt="2024-07-08T09:27:14.477" v="322"/>
          <pc:sldLayoutMkLst>
            <pc:docMk/>
            <pc:sldMasterMk cId="993811850" sldId="2147483672"/>
            <pc:sldLayoutMk cId="2633943518" sldId="2147483674"/>
          </pc:sldLayoutMkLst>
        </pc:sldLayoutChg>
        <pc:sldLayoutChg chg="add mod replId">
          <pc:chgData name="Dixon,R" userId="S::r.dixon@ormistonvictoryacademy.co.uk::2adf48bb-ec3f-42c4-9fa2-3da697432a3c" providerId="AD" clId="Web-{91476E83-E3EE-5189-0DE3-8F9C8F683C2E}" dt="2024-07-08T09:27:14.477" v="322"/>
          <pc:sldLayoutMkLst>
            <pc:docMk/>
            <pc:sldMasterMk cId="993811850" sldId="2147483672"/>
            <pc:sldLayoutMk cId="1213642066" sldId="2147483675"/>
          </pc:sldLayoutMkLst>
        </pc:sldLayoutChg>
        <pc:sldLayoutChg chg="add mod replId">
          <pc:chgData name="Dixon,R" userId="S::r.dixon@ormistonvictoryacademy.co.uk::2adf48bb-ec3f-42c4-9fa2-3da697432a3c" providerId="AD" clId="Web-{91476E83-E3EE-5189-0DE3-8F9C8F683C2E}" dt="2024-07-08T09:27:14.477" v="322"/>
          <pc:sldLayoutMkLst>
            <pc:docMk/>
            <pc:sldMasterMk cId="993811850" sldId="2147483672"/>
            <pc:sldLayoutMk cId="2426550892" sldId="2147483676"/>
          </pc:sldLayoutMkLst>
        </pc:sldLayoutChg>
        <pc:sldLayoutChg chg="add mod replId">
          <pc:chgData name="Dixon,R" userId="S::r.dixon@ormistonvictoryacademy.co.uk::2adf48bb-ec3f-42c4-9fa2-3da697432a3c" providerId="AD" clId="Web-{91476E83-E3EE-5189-0DE3-8F9C8F683C2E}" dt="2024-07-08T09:27:14.477" v="322"/>
          <pc:sldLayoutMkLst>
            <pc:docMk/>
            <pc:sldMasterMk cId="993811850" sldId="2147483672"/>
            <pc:sldLayoutMk cId="804000522" sldId="2147483677"/>
          </pc:sldLayoutMkLst>
        </pc:sldLayoutChg>
        <pc:sldLayoutChg chg="add mod replId">
          <pc:chgData name="Dixon,R" userId="S::r.dixon@ormistonvictoryacademy.co.uk::2adf48bb-ec3f-42c4-9fa2-3da697432a3c" providerId="AD" clId="Web-{91476E83-E3EE-5189-0DE3-8F9C8F683C2E}" dt="2024-07-08T09:27:14.477" v="322"/>
          <pc:sldLayoutMkLst>
            <pc:docMk/>
            <pc:sldMasterMk cId="993811850" sldId="2147483672"/>
            <pc:sldLayoutMk cId="1976585090" sldId="2147483678"/>
          </pc:sldLayoutMkLst>
        </pc:sldLayoutChg>
        <pc:sldLayoutChg chg="add mod replId">
          <pc:chgData name="Dixon,R" userId="S::r.dixon@ormistonvictoryacademy.co.uk::2adf48bb-ec3f-42c4-9fa2-3da697432a3c" providerId="AD" clId="Web-{91476E83-E3EE-5189-0DE3-8F9C8F683C2E}" dt="2024-07-08T09:27:14.477" v="322"/>
          <pc:sldLayoutMkLst>
            <pc:docMk/>
            <pc:sldMasterMk cId="993811850" sldId="2147483672"/>
            <pc:sldLayoutMk cId="3113268059" sldId="2147483679"/>
          </pc:sldLayoutMkLst>
        </pc:sldLayoutChg>
        <pc:sldLayoutChg chg="add mod replId">
          <pc:chgData name="Dixon,R" userId="S::r.dixon@ormistonvictoryacademy.co.uk::2adf48bb-ec3f-42c4-9fa2-3da697432a3c" providerId="AD" clId="Web-{91476E83-E3EE-5189-0DE3-8F9C8F683C2E}" dt="2024-07-08T09:27:14.477" v="322"/>
          <pc:sldLayoutMkLst>
            <pc:docMk/>
            <pc:sldMasterMk cId="993811850" sldId="2147483672"/>
            <pc:sldLayoutMk cId="1808552063" sldId="2147483680"/>
          </pc:sldLayoutMkLst>
        </pc:sldLayoutChg>
        <pc:sldLayoutChg chg="add mod replId">
          <pc:chgData name="Dixon,R" userId="S::r.dixon@ormistonvictoryacademy.co.uk::2adf48bb-ec3f-42c4-9fa2-3da697432a3c" providerId="AD" clId="Web-{91476E83-E3EE-5189-0DE3-8F9C8F683C2E}" dt="2024-07-08T09:27:14.477" v="322"/>
          <pc:sldLayoutMkLst>
            <pc:docMk/>
            <pc:sldMasterMk cId="993811850" sldId="2147483672"/>
            <pc:sldLayoutMk cId="3232725017" sldId="2147483681"/>
          </pc:sldLayoutMkLst>
        </pc:sldLayoutChg>
        <pc:sldLayoutChg chg="add mod replId">
          <pc:chgData name="Dixon,R" userId="S::r.dixon@ormistonvictoryacademy.co.uk::2adf48bb-ec3f-42c4-9fa2-3da697432a3c" providerId="AD" clId="Web-{91476E83-E3EE-5189-0DE3-8F9C8F683C2E}" dt="2024-07-08T09:27:14.477" v="322"/>
          <pc:sldLayoutMkLst>
            <pc:docMk/>
            <pc:sldMasterMk cId="993811850" sldId="2147483672"/>
            <pc:sldLayoutMk cId="3194392697" sldId="2147483682"/>
          </pc:sldLayoutMkLst>
        </pc:sldLayoutChg>
        <pc:sldLayoutChg chg="add mod replId">
          <pc:chgData name="Dixon,R" userId="S::r.dixon@ormistonvictoryacademy.co.uk::2adf48bb-ec3f-42c4-9fa2-3da697432a3c" providerId="AD" clId="Web-{91476E83-E3EE-5189-0DE3-8F9C8F683C2E}" dt="2024-07-08T09:27:14.477" v="322"/>
          <pc:sldLayoutMkLst>
            <pc:docMk/>
            <pc:sldMasterMk cId="993811850" sldId="2147483672"/>
            <pc:sldLayoutMk cId="47542884" sldId="2147483683"/>
          </pc:sldLayoutMkLst>
        </pc:sldLayoutChg>
      </pc:sldMasterChg>
    </pc:docChg>
  </pc:docChgLst>
  <pc:docChgLst>
    <pc:chgData name="Dixon,R" userId="S::r.dixon@ormistonvictoryacademy.co.uk::2adf48bb-ec3f-42c4-9fa2-3da697432a3c" providerId="AD" clId="Web-{B582E621-E35F-8CAD-64B3-9643140182AA}"/>
    <pc:docChg chg="modSld">
      <pc:chgData name="Dixon,R" userId="S::r.dixon@ormistonvictoryacademy.co.uk::2adf48bb-ec3f-42c4-9fa2-3da697432a3c" providerId="AD" clId="Web-{B582E621-E35F-8CAD-64B3-9643140182AA}" dt="2024-07-05T13:51:51.948" v="1"/>
      <pc:docMkLst>
        <pc:docMk/>
      </pc:docMkLst>
      <pc:sldChg chg="modSp">
        <pc:chgData name="Dixon,R" userId="S::r.dixon@ormistonvictoryacademy.co.uk::2adf48bb-ec3f-42c4-9fa2-3da697432a3c" providerId="AD" clId="Web-{B582E621-E35F-8CAD-64B3-9643140182AA}" dt="2024-07-05T13:51:51.948" v="1"/>
        <pc:sldMkLst>
          <pc:docMk/>
          <pc:sldMk cId="729483973" sldId="256"/>
        </pc:sldMkLst>
        <pc:graphicFrameChg chg="mod modGraphic">
          <ac:chgData name="Dixon,R" userId="S::r.dixon@ormistonvictoryacademy.co.uk::2adf48bb-ec3f-42c4-9fa2-3da697432a3c" providerId="AD" clId="Web-{B582E621-E35F-8CAD-64B3-9643140182AA}" dt="2024-07-05T13:51:51.948" v="1"/>
          <ac:graphicFrameMkLst>
            <pc:docMk/>
            <pc:sldMk cId="729483973" sldId="256"/>
            <ac:graphicFrameMk id="4" creationId="{20EAD060-3CE3-49CA-BB39-EBA0816EC23A}"/>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31/10/24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75858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94392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7542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3943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31/10/24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13642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31/10/24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26550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31/10/24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04000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31/10/24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76585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31/10/24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13268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08552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31/10/24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327250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31/10/24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9938118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20EAD060-3CE3-49CA-BB39-EBA0816EC23A}"/>
              </a:ext>
            </a:extLst>
          </p:cNvPr>
          <p:cNvGraphicFramePr>
            <a:graphicFrameLocks noGrp="1"/>
          </p:cNvGraphicFramePr>
          <p:nvPr>
            <p:extLst>
              <p:ext uri="{D42A27DB-BD31-4B8C-83A1-F6EECF244321}">
                <p14:modId xmlns:p14="http://schemas.microsoft.com/office/powerpoint/2010/main" val="36041515"/>
              </p:ext>
            </p:extLst>
          </p:nvPr>
        </p:nvGraphicFramePr>
        <p:xfrm>
          <a:off x="336487" y="228588"/>
          <a:ext cx="11444581" cy="6525887"/>
        </p:xfrm>
        <a:graphic>
          <a:graphicData uri="http://schemas.openxmlformats.org/drawingml/2006/table">
            <a:tbl>
              <a:tblPr bandRow="1">
                <a:tableStyleId>{5C22544A-7EE6-4342-B048-85BDC9FD1C3A}</a:tableStyleId>
              </a:tblPr>
              <a:tblGrid>
                <a:gridCol w="5723068">
                  <a:extLst>
                    <a:ext uri="{9D8B030D-6E8A-4147-A177-3AD203B41FA5}">
                      <a16:colId xmlns:a16="http://schemas.microsoft.com/office/drawing/2014/main" xmlns="" val="2734151355"/>
                    </a:ext>
                  </a:extLst>
                </a:gridCol>
                <a:gridCol w="5721513">
                  <a:extLst>
                    <a:ext uri="{9D8B030D-6E8A-4147-A177-3AD203B41FA5}">
                      <a16:colId xmlns:a16="http://schemas.microsoft.com/office/drawing/2014/main" xmlns="" val="2183537053"/>
                    </a:ext>
                  </a:extLst>
                </a:gridCol>
              </a:tblGrid>
              <a:tr h="390174">
                <a:tc gridSpan="2">
                  <a:txBody>
                    <a:bodyPr/>
                    <a:lstStyle/>
                    <a:p>
                      <a:r>
                        <a:rPr lang="en-US" sz="1600" b="1" dirty="0" smtClean="0"/>
                        <a:t>Year 9 Blood Brothers</a:t>
                      </a:r>
                      <a:r>
                        <a:rPr lang="en-US" sz="1600" b="1" dirty="0"/>
                        <a:t> - </a:t>
                      </a:r>
                      <a:r>
                        <a:rPr lang="en-US" sz="1600" b="1" dirty="0" smtClean="0"/>
                        <a:t>Tracking themes over an entire play.</a:t>
                      </a:r>
                      <a:endParaRPr lang="en-GB" sz="1600" b="1" dirty="0">
                        <a:solidFill>
                          <a:schemeClr val="tx1"/>
                        </a:solidFill>
                        <a:latin typeface="Calibri"/>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hMerge="1">
                  <a:txBody>
                    <a:bodyPr/>
                    <a:lstStyle/>
                    <a:p>
                      <a:endParaRPr lang="en-US"/>
                    </a:p>
                  </a:txBody>
                  <a:tcPr/>
                </a:tc>
                <a:extLst>
                  <a:ext uri="{0D108BD9-81ED-4DB2-BD59-A6C34878D82A}">
                    <a16:rowId xmlns:a16="http://schemas.microsoft.com/office/drawing/2014/main" xmlns="" val="286627594"/>
                  </a:ext>
                </a:extLst>
              </a:tr>
              <a:tr h="3425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rPr>
                        <a:t>Characters</a:t>
                      </a:r>
                      <a:endParaRPr lang="en-GB" sz="1600" b="1"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bg1">
                        <a:lumMod val="95000"/>
                      </a:schemeClr>
                    </a:solidFill>
                  </a:tcPr>
                </a:tc>
                <a:tc>
                  <a:txBody>
                    <a:bodyPr/>
                    <a:lstStyle/>
                    <a:p>
                      <a:pPr lvl="0">
                        <a:buNone/>
                      </a:pPr>
                      <a:r>
                        <a:rPr lang="en-US" sz="1600" b="1" dirty="0" smtClean="0">
                          <a:solidFill>
                            <a:schemeClr val="tx1"/>
                          </a:solidFill>
                        </a:rPr>
                        <a:t>Plot</a:t>
                      </a:r>
                      <a:endParaRPr lang="en-GB" sz="1600" b="1" dirty="0">
                        <a:solidFill>
                          <a:schemeClr val="tx1"/>
                        </a:solidFill>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bg1">
                        <a:lumMod val="95000"/>
                      </a:schemeClr>
                    </a:solidFill>
                  </a:tcPr>
                </a:tc>
                <a:extLst>
                  <a:ext uri="{0D108BD9-81ED-4DB2-BD59-A6C34878D82A}">
                    <a16:rowId xmlns:a16="http://schemas.microsoft.com/office/drawing/2014/main" xmlns="" val="62782621"/>
                  </a:ext>
                </a:extLst>
              </a:tr>
              <a:tr h="220578">
                <a:tc>
                  <a:txBody>
                    <a:bodyPr/>
                    <a:lstStyle/>
                    <a:p>
                      <a:r>
                        <a:rPr lang="en-US" sz="1100" b="0" dirty="0" err="1" smtClean="0">
                          <a:ea typeface="Calibri"/>
                          <a:cs typeface="Calibri"/>
                        </a:rPr>
                        <a:t>Mrs</a:t>
                      </a:r>
                      <a:r>
                        <a:rPr lang="en-US" sz="1100" b="0" dirty="0" smtClean="0">
                          <a:ea typeface="Calibri"/>
                          <a:cs typeface="Calibri"/>
                        </a:rPr>
                        <a:t> </a:t>
                      </a:r>
                      <a:r>
                        <a:rPr lang="en-US" sz="1100" b="0" dirty="0" err="1" smtClean="0">
                          <a:ea typeface="Calibri"/>
                          <a:cs typeface="Calibri"/>
                        </a:rPr>
                        <a:t>Johnstone</a:t>
                      </a:r>
                      <a:r>
                        <a:rPr lang="en-US" sz="1100" b="0" dirty="0" smtClean="0">
                          <a:ea typeface="Calibri"/>
                          <a:cs typeface="Calibri"/>
                        </a:rPr>
                        <a:t>: Mickey and Sammy’s mother. A kind and caring woman who</a:t>
                      </a:r>
                      <a:r>
                        <a:rPr lang="en-US" sz="1100" b="0" baseline="0" dirty="0" smtClean="0">
                          <a:ea typeface="Calibri"/>
                          <a:cs typeface="Calibri"/>
                        </a:rPr>
                        <a:t> </a:t>
                      </a:r>
                      <a:r>
                        <a:rPr lang="en-US" sz="1100" b="0" dirty="0" smtClean="0">
                          <a:ea typeface="Calibri"/>
                          <a:cs typeface="Calibri"/>
                        </a:rPr>
                        <a:t>makes a difficult decision.</a:t>
                      </a:r>
                      <a:endParaRPr lang="en-US" sz="1100" b="0" dirty="0" smtClean="0">
                        <a:ea typeface="Calibri"/>
                        <a:cs typeface="Calibri"/>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Calibri"/>
                          <a:cs typeface="Calibri"/>
                        </a:rPr>
                        <a:t>Act One: The Narrator gives an overview of the story. We see a preview of the play's final moments. </a:t>
                      </a:r>
                      <a:r>
                        <a:rPr kumimoji="0" lang="en-US" sz="1100" b="0" i="0" u="none" strike="noStrike" kern="1200" cap="none" spc="0" normalizeH="0" baseline="0" noProof="0" dirty="0" err="1" smtClean="0">
                          <a:ln>
                            <a:noFill/>
                          </a:ln>
                          <a:solidFill>
                            <a:prstClr val="black"/>
                          </a:solidFill>
                          <a:effectLst/>
                          <a:uLnTx/>
                          <a:uFillTx/>
                          <a:latin typeface="+mn-lt"/>
                          <a:ea typeface="Calibri"/>
                          <a:cs typeface="Calibri"/>
                        </a:rPr>
                        <a:t>Mrs</a:t>
                      </a:r>
                      <a:r>
                        <a:rPr kumimoji="0" lang="en-US" sz="1100" b="0" i="0" u="none" strike="noStrike" kern="1200" cap="none" spc="0" normalizeH="0" baseline="0" noProof="0" dirty="0" smtClean="0">
                          <a:ln>
                            <a:noFill/>
                          </a:ln>
                          <a:solidFill>
                            <a:prstClr val="black"/>
                          </a:solidFill>
                          <a:effectLst/>
                          <a:uLnTx/>
                          <a:uFillTx/>
                          <a:latin typeface="+mn-lt"/>
                          <a:ea typeface="Calibri"/>
                          <a:cs typeface="Calibri"/>
                        </a:rPr>
                        <a:t> </a:t>
                      </a:r>
                      <a:r>
                        <a:rPr kumimoji="0" lang="en-US" sz="1100" b="0" i="0" u="none" strike="noStrike" kern="1200" cap="none" spc="0" normalizeH="0" baseline="0" noProof="0" dirty="0" err="1" smtClean="0">
                          <a:ln>
                            <a:noFill/>
                          </a:ln>
                          <a:solidFill>
                            <a:prstClr val="black"/>
                          </a:solidFill>
                          <a:effectLst/>
                          <a:uLnTx/>
                          <a:uFillTx/>
                          <a:latin typeface="+mn-lt"/>
                          <a:ea typeface="Calibri"/>
                          <a:cs typeface="Calibri"/>
                        </a:rPr>
                        <a:t>Johnstone</a:t>
                      </a:r>
                      <a:r>
                        <a:rPr kumimoji="0" lang="en-US" sz="1100" b="0" i="0" u="none" strike="noStrike" kern="1200" cap="none" spc="0" normalizeH="0" baseline="0" noProof="0" dirty="0" smtClean="0">
                          <a:ln>
                            <a:noFill/>
                          </a:ln>
                          <a:solidFill>
                            <a:prstClr val="black"/>
                          </a:solidFill>
                          <a:effectLst/>
                          <a:uLnTx/>
                          <a:uFillTx/>
                          <a:latin typeface="+mn-lt"/>
                          <a:ea typeface="Calibri"/>
                          <a:cs typeface="Calibri"/>
                        </a:rPr>
                        <a:t> sings about how her husband left her with seven children and she can't afford to feed them. </a:t>
                      </a:r>
                      <a:r>
                        <a:rPr kumimoji="0" lang="en-US" sz="1100" b="0" i="0" u="none" strike="noStrike" kern="1200" cap="none" spc="0" normalizeH="0" baseline="0" noProof="0" dirty="0" err="1" smtClean="0">
                          <a:ln>
                            <a:noFill/>
                          </a:ln>
                          <a:solidFill>
                            <a:prstClr val="black"/>
                          </a:solidFill>
                          <a:effectLst/>
                          <a:uLnTx/>
                          <a:uFillTx/>
                          <a:latin typeface="+mn-lt"/>
                          <a:ea typeface="Calibri"/>
                          <a:cs typeface="Calibri"/>
                        </a:rPr>
                        <a:t>Mrs</a:t>
                      </a:r>
                      <a:r>
                        <a:rPr kumimoji="0" lang="en-US" sz="1100" b="0" i="0" u="none" strike="noStrike" kern="1200" cap="none" spc="0" normalizeH="0" baseline="0" noProof="0" dirty="0" smtClean="0">
                          <a:ln>
                            <a:noFill/>
                          </a:ln>
                          <a:solidFill>
                            <a:prstClr val="black"/>
                          </a:solidFill>
                          <a:effectLst/>
                          <a:uLnTx/>
                          <a:uFillTx/>
                          <a:latin typeface="+mn-lt"/>
                          <a:ea typeface="Calibri"/>
                          <a:cs typeface="Calibri"/>
                        </a:rPr>
                        <a:t> </a:t>
                      </a:r>
                      <a:r>
                        <a:rPr kumimoji="0" lang="en-US" sz="1100" b="0" i="0" u="none" strike="noStrike" kern="1200" cap="none" spc="0" normalizeH="0" baseline="0" noProof="0" dirty="0" err="1" smtClean="0">
                          <a:ln>
                            <a:noFill/>
                          </a:ln>
                          <a:solidFill>
                            <a:prstClr val="black"/>
                          </a:solidFill>
                          <a:effectLst/>
                          <a:uLnTx/>
                          <a:uFillTx/>
                          <a:latin typeface="+mn-lt"/>
                          <a:ea typeface="Calibri"/>
                          <a:cs typeface="Calibri"/>
                        </a:rPr>
                        <a:t>Johnstone</a:t>
                      </a:r>
                      <a:r>
                        <a:rPr kumimoji="0" lang="en-US" sz="1100" b="0" i="0" u="none" strike="noStrike" kern="1200" cap="none" spc="0" normalizeH="0" baseline="0" noProof="0" dirty="0" smtClean="0">
                          <a:ln>
                            <a:noFill/>
                          </a:ln>
                          <a:solidFill>
                            <a:prstClr val="black"/>
                          </a:solidFill>
                          <a:effectLst/>
                          <a:uLnTx/>
                          <a:uFillTx/>
                          <a:latin typeface="+mn-lt"/>
                          <a:ea typeface="Calibri"/>
                          <a:cs typeface="Calibri"/>
                        </a:rPr>
                        <a:t> goes to clean at </a:t>
                      </a:r>
                      <a:r>
                        <a:rPr kumimoji="0" lang="en-US" sz="1100" b="0" i="0" u="none" strike="noStrike" kern="1200" cap="none" spc="0" normalizeH="0" baseline="0" noProof="0" dirty="0" err="1" smtClean="0">
                          <a:ln>
                            <a:noFill/>
                          </a:ln>
                          <a:solidFill>
                            <a:prstClr val="black"/>
                          </a:solidFill>
                          <a:effectLst/>
                          <a:uLnTx/>
                          <a:uFillTx/>
                          <a:latin typeface="+mn-lt"/>
                          <a:ea typeface="Calibri"/>
                          <a:cs typeface="Calibri"/>
                        </a:rPr>
                        <a:t>Mrs</a:t>
                      </a:r>
                      <a:r>
                        <a:rPr kumimoji="0" lang="en-US" sz="1100" b="0" i="0" u="none" strike="noStrike" kern="1200" cap="none" spc="0" normalizeH="0" baseline="0" noProof="0" dirty="0" smtClean="0">
                          <a:ln>
                            <a:noFill/>
                          </a:ln>
                          <a:solidFill>
                            <a:prstClr val="black"/>
                          </a:solidFill>
                          <a:effectLst/>
                          <a:uLnTx/>
                          <a:uFillTx/>
                          <a:latin typeface="+mn-lt"/>
                          <a:ea typeface="Calibri"/>
                          <a:cs typeface="Calibri"/>
                        </a:rPr>
                        <a:t> Lyons' house. </a:t>
                      </a:r>
                      <a:r>
                        <a:rPr kumimoji="0" lang="en-US" sz="1100" b="0" i="0" u="none" strike="noStrike" kern="1200" cap="none" spc="0" normalizeH="0" baseline="0" noProof="0" dirty="0" err="1" smtClean="0">
                          <a:ln>
                            <a:noFill/>
                          </a:ln>
                          <a:solidFill>
                            <a:prstClr val="black"/>
                          </a:solidFill>
                          <a:effectLst/>
                          <a:uLnTx/>
                          <a:uFillTx/>
                          <a:latin typeface="+mn-lt"/>
                          <a:ea typeface="Calibri"/>
                          <a:cs typeface="Calibri"/>
                        </a:rPr>
                        <a:t>Mrs</a:t>
                      </a:r>
                      <a:r>
                        <a:rPr kumimoji="0" lang="en-US" sz="1100" b="0" i="0" u="none" strike="noStrike" kern="1200" cap="none" spc="0" normalizeH="0" baseline="0" noProof="0" dirty="0" smtClean="0">
                          <a:ln>
                            <a:noFill/>
                          </a:ln>
                          <a:solidFill>
                            <a:prstClr val="black"/>
                          </a:solidFill>
                          <a:effectLst/>
                          <a:uLnTx/>
                          <a:uFillTx/>
                          <a:latin typeface="+mn-lt"/>
                          <a:ea typeface="Calibri"/>
                          <a:cs typeface="Calibri"/>
                        </a:rPr>
                        <a:t> </a:t>
                      </a:r>
                      <a:r>
                        <a:rPr kumimoji="0" lang="en-US" sz="1100" b="0" i="0" u="none" strike="noStrike" kern="1200" cap="none" spc="0" normalizeH="0" baseline="0" noProof="0" dirty="0" err="1" smtClean="0">
                          <a:ln>
                            <a:noFill/>
                          </a:ln>
                          <a:solidFill>
                            <a:prstClr val="black"/>
                          </a:solidFill>
                          <a:effectLst/>
                          <a:uLnTx/>
                          <a:uFillTx/>
                          <a:latin typeface="+mn-lt"/>
                          <a:ea typeface="Calibri"/>
                          <a:cs typeface="Calibri"/>
                        </a:rPr>
                        <a:t>Johnstone</a:t>
                      </a:r>
                      <a:r>
                        <a:rPr kumimoji="0" lang="en-US" sz="1100" b="0" i="0" u="none" strike="noStrike" kern="1200" cap="none" spc="0" normalizeH="0" baseline="0" noProof="0" dirty="0" smtClean="0">
                          <a:ln>
                            <a:noFill/>
                          </a:ln>
                          <a:solidFill>
                            <a:prstClr val="black"/>
                          </a:solidFill>
                          <a:effectLst/>
                          <a:uLnTx/>
                          <a:uFillTx/>
                          <a:latin typeface="+mn-lt"/>
                          <a:ea typeface="Calibri"/>
                          <a:cs typeface="Calibri"/>
                        </a:rPr>
                        <a:t> finds out she is pregnant. Both women later have babies, and </a:t>
                      </a:r>
                      <a:r>
                        <a:rPr kumimoji="0" lang="en-US" sz="1100" b="0" i="0" u="none" strike="noStrike" kern="1200" cap="none" spc="0" normalizeH="0" baseline="0" noProof="0" dirty="0" err="1" smtClean="0">
                          <a:ln>
                            <a:noFill/>
                          </a:ln>
                          <a:solidFill>
                            <a:prstClr val="black"/>
                          </a:solidFill>
                          <a:effectLst/>
                          <a:uLnTx/>
                          <a:uFillTx/>
                          <a:latin typeface="+mn-lt"/>
                          <a:ea typeface="Calibri"/>
                          <a:cs typeface="Calibri"/>
                        </a:rPr>
                        <a:t>Mrs</a:t>
                      </a:r>
                      <a:r>
                        <a:rPr kumimoji="0" lang="en-US" sz="1100" b="0" i="0" u="none" strike="noStrike" kern="1200" cap="none" spc="0" normalizeH="0" baseline="0" noProof="0" dirty="0" smtClean="0">
                          <a:ln>
                            <a:noFill/>
                          </a:ln>
                          <a:solidFill>
                            <a:prstClr val="black"/>
                          </a:solidFill>
                          <a:effectLst/>
                          <a:uLnTx/>
                          <a:uFillTx/>
                          <a:latin typeface="+mn-lt"/>
                          <a:ea typeface="Calibri"/>
                          <a:cs typeface="Calibri"/>
                        </a:rPr>
                        <a:t> Lyons fires </a:t>
                      </a:r>
                      <a:r>
                        <a:rPr kumimoji="0" lang="en-US" sz="1100" b="0" i="0" u="none" strike="noStrike" kern="1200" cap="none" spc="0" normalizeH="0" baseline="0" noProof="0" dirty="0" err="1" smtClean="0">
                          <a:ln>
                            <a:noFill/>
                          </a:ln>
                          <a:solidFill>
                            <a:prstClr val="black"/>
                          </a:solidFill>
                          <a:effectLst/>
                          <a:uLnTx/>
                          <a:uFillTx/>
                          <a:latin typeface="+mn-lt"/>
                          <a:ea typeface="Calibri"/>
                          <a:cs typeface="Calibri"/>
                        </a:rPr>
                        <a:t>Mrs</a:t>
                      </a:r>
                      <a:r>
                        <a:rPr kumimoji="0" lang="en-US" sz="1100" b="0" i="0" u="none" strike="noStrike" kern="1200" cap="none" spc="0" normalizeH="0" baseline="0" noProof="0" dirty="0" smtClean="0">
                          <a:ln>
                            <a:noFill/>
                          </a:ln>
                          <a:solidFill>
                            <a:prstClr val="black"/>
                          </a:solidFill>
                          <a:effectLst/>
                          <a:uLnTx/>
                          <a:uFillTx/>
                          <a:latin typeface="+mn-lt"/>
                          <a:ea typeface="Calibri"/>
                          <a:cs typeface="Calibri"/>
                        </a:rPr>
                        <a:t> </a:t>
                      </a:r>
                      <a:r>
                        <a:rPr kumimoji="0" lang="en-US" sz="1100" b="0" i="0" u="none" strike="noStrike" kern="1200" cap="none" spc="0" normalizeH="0" baseline="0" noProof="0" dirty="0" err="1" smtClean="0">
                          <a:ln>
                            <a:noFill/>
                          </a:ln>
                          <a:solidFill>
                            <a:prstClr val="black"/>
                          </a:solidFill>
                          <a:effectLst/>
                          <a:uLnTx/>
                          <a:uFillTx/>
                          <a:latin typeface="+mn-lt"/>
                          <a:ea typeface="Calibri"/>
                          <a:cs typeface="Calibri"/>
                        </a:rPr>
                        <a:t>Johnstone</a:t>
                      </a:r>
                      <a:r>
                        <a:rPr kumimoji="0" lang="en-US" sz="1100" b="0" i="0" u="none" strike="noStrike" kern="1200" cap="none" spc="0" normalizeH="0" baseline="0" noProof="0" dirty="0" smtClean="0">
                          <a:ln>
                            <a:noFill/>
                          </a:ln>
                          <a:solidFill>
                            <a:prstClr val="black"/>
                          </a:solidFill>
                          <a:effectLst/>
                          <a:uLnTx/>
                          <a:uFillTx/>
                          <a:latin typeface="+mn-lt"/>
                          <a:ea typeface="Calibri"/>
                          <a:cs typeface="Calibri"/>
                        </a:rPr>
                        <a:t>. Seven years later, Mickey and Edward meet near Mickey's house. They bond immediately. Their mothers find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Calibri"/>
                          <a:cs typeface="Calibri"/>
                        </a:rPr>
                        <a:t>out and forbid them from seeing each other. The Lyons family moves away. The </a:t>
                      </a:r>
                      <a:r>
                        <a:rPr kumimoji="0" lang="en-US" sz="1100" b="0" i="0" u="none" strike="noStrike" kern="1200" cap="none" spc="0" normalizeH="0" baseline="0" noProof="0" dirty="0" err="1" smtClean="0">
                          <a:ln>
                            <a:noFill/>
                          </a:ln>
                          <a:solidFill>
                            <a:prstClr val="black"/>
                          </a:solidFill>
                          <a:effectLst/>
                          <a:uLnTx/>
                          <a:uFillTx/>
                          <a:latin typeface="+mn-lt"/>
                          <a:ea typeface="Calibri"/>
                          <a:cs typeface="Calibri"/>
                        </a:rPr>
                        <a:t>Johnstones</a:t>
                      </a:r>
                      <a:r>
                        <a:rPr kumimoji="0" lang="en-US" sz="1100" b="0" i="0" u="none" strike="noStrike" kern="1200" cap="none" spc="0" normalizeH="0" baseline="0" noProof="0" dirty="0" smtClean="0">
                          <a:ln>
                            <a:noFill/>
                          </a:ln>
                          <a:solidFill>
                            <a:prstClr val="black"/>
                          </a:solidFill>
                          <a:effectLst/>
                          <a:uLnTx/>
                          <a:uFillTx/>
                          <a:latin typeface="+mn-lt"/>
                          <a:ea typeface="Calibri"/>
                          <a:cs typeface="Calibri"/>
                        </a:rPr>
                        <a:t> find out that they're moving too.</a:t>
                      </a:r>
                      <a:endParaRPr kumimoji="0" lang="en-US" sz="1100" b="0" i="0" u="none" strike="noStrike" kern="1200" cap="none" spc="0" normalizeH="0" baseline="0" noProof="0" dirty="0" smtClean="0">
                        <a:ln>
                          <a:noFill/>
                        </a:ln>
                        <a:solidFill>
                          <a:prstClr val="black"/>
                        </a:solidFill>
                        <a:effectLst/>
                        <a:uLnTx/>
                        <a:uFillTx/>
                        <a:latin typeface="+mn-lt"/>
                        <a:ea typeface="Calibri"/>
                        <a:cs typeface="Calibri"/>
                      </a:endParaRP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xmlns="" val="77472315"/>
                  </a:ext>
                </a:extLst>
              </a:tr>
              <a:tr h="160421">
                <a:tc>
                  <a:txBody>
                    <a:bodyPr/>
                    <a:lstStyle/>
                    <a:p>
                      <a:r>
                        <a:rPr lang="en-US" sz="1100" b="0" dirty="0" err="1" smtClean="0">
                          <a:ea typeface="Calibri"/>
                          <a:cs typeface="Calibri"/>
                        </a:rPr>
                        <a:t>Mrs</a:t>
                      </a:r>
                      <a:r>
                        <a:rPr lang="en-US" sz="1100" b="0" dirty="0" smtClean="0">
                          <a:ea typeface="Calibri"/>
                          <a:cs typeface="Calibri"/>
                        </a:rPr>
                        <a:t> Lyons: A middle-class woman who</a:t>
                      </a:r>
                      <a:r>
                        <a:rPr lang="en-US" sz="1100" b="0" baseline="0" dirty="0" smtClean="0">
                          <a:ea typeface="Calibri"/>
                          <a:cs typeface="Calibri"/>
                        </a:rPr>
                        <a:t> </a:t>
                      </a:r>
                      <a:r>
                        <a:rPr lang="en-US" sz="1100" b="0" dirty="0" smtClean="0">
                          <a:ea typeface="Calibri"/>
                          <a:cs typeface="Calibri"/>
                        </a:rPr>
                        <a:t>longs for a child. Edward’s mother.</a:t>
                      </a:r>
                      <a:endParaRPr lang="en-US" sz="1100" b="0" dirty="0" smtClean="0">
                        <a:ea typeface="Calibri"/>
                        <a:cs typeface="Calibri"/>
                      </a:endParaRPr>
                    </a:p>
                  </a:txBody>
                  <a:tcPr>
                    <a:lnL w="12700">
                      <a:solidFill>
                        <a:schemeClr val="tx1"/>
                      </a:solidFill>
                    </a:lnL>
                    <a:lnR w="12700">
                      <a:solidFill>
                        <a:schemeClr val="tx1"/>
                      </a:solidFill>
                    </a:lnR>
                    <a:lnT w="12700">
                      <a:solidFill>
                        <a:schemeClr val="tx1"/>
                      </a:solidFill>
                    </a:lnT>
                    <a:lnB w="12700" cap="flat" cmpd="sng" algn="ctr">
                      <a:solidFill>
                        <a:scrgbClr r="0" g="0" b="0"/>
                      </a:solidFill>
                      <a:prstDash val="solid"/>
                      <a:round/>
                      <a:headEnd type="none" w="med" len="med"/>
                      <a:tailEnd type="none" w="med" len="med"/>
                    </a:lnB>
                    <a:noFill/>
                  </a:tcPr>
                </a:tc>
                <a:tc vMerge="1">
                  <a:txBody>
                    <a:bodyPr/>
                    <a:lstStyle/>
                    <a:p>
                      <a:pPr lvl="0">
                        <a:buNone/>
                      </a:pPr>
                      <a:endParaRPr lang="en-GB" dirty="0"/>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820329917"/>
                  </a:ext>
                </a:extLst>
              </a:tr>
              <a:tr h="220578">
                <a:tc>
                  <a:txBody>
                    <a:bodyPr/>
                    <a:lstStyle/>
                    <a:p>
                      <a:r>
                        <a:rPr lang="en-US" sz="1100" b="0" dirty="0" smtClean="0">
                          <a:ea typeface="Calibri"/>
                          <a:cs typeface="Calibri"/>
                        </a:rPr>
                        <a:t>The Narrator: Helps to tell the story. He</a:t>
                      </a:r>
                      <a:r>
                        <a:rPr lang="en-US" sz="1100" b="0" baseline="0" dirty="0" smtClean="0">
                          <a:ea typeface="Calibri"/>
                          <a:cs typeface="Calibri"/>
                        </a:rPr>
                        <a:t> </a:t>
                      </a:r>
                      <a:r>
                        <a:rPr lang="en-US" sz="1100" b="0" dirty="0" smtClean="0">
                          <a:ea typeface="Calibri"/>
                          <a:cs typeface="Calibri"/>
                        </a:rPr>
                        <a:t>also plays several minor characters</a:t>
                      </a:r>
                      <a:r>
                        <a:rPr lang="en-US" sz="1100" b="0" baseline="0" dirty="0" smtClean="0">
                          <a:ea typeface="Calibri"/>
                          <a:cs typeface="Calibri"/>
                        </a:rPr>
                        <a:t> </a:t>
                      </a:r>
                      <a:r>
                        <a:rPr lang="en-US" sz="1100" b="0" dirty="0" smtClean="0">
                          <a:ea typeface="Calibri"/>
                          <a:cs typeface="Calibri"/>
                        </a:rPr>
                        <a:t>throughout the play.</a:t>
                      </a:r>
                      <a:endParaRPr lang="en-US" sz="1100" b="0" dirty="0" smtClean="0">
                        <a:ea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vMerge="1">
                  <a:txBody>
                    <a:bodyPr/>
                    <a:lstStyle/>
                    <a:p>
                      <a:pPr lvl="0">
                        <a:buNone/>
                      </a:pPr>
                      <a:endParaRPr lang="en-GB" dirty="0"/>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6629565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smtClean="0">
                          <a:ea typeface="Calibri"/>
                          <a:cs typeface="Calibri"/>
                        </a:rPr>
                        <a:t>Mickey </a:t>
                      </a:r>
                      <a:r>
                        <a:rPr lang="en-US" sz="1100" b="0" dirty="0" err="1" smtClean="0">
                          <a:ea typeface="Calibri"/>
                          <a:cs typeface="Calibri"/>
                        </a:rPr>
                        <a:t>Johnstone</a:t>
                      </a:r>
                      <a:r>
                        <a:rPr lang="en-US" sz="1100" b="0" dirty="0" smtClean="0">
                          <a:ea typeface="Calibri"/>
                          <a:cs typeface="Calibri"/>
                        </a:rPr>
                        <a:t>: One of </a:t>
                      </a:r>
                      <a:r>
                        <a:rPr lang="en-US" sz="1100" b="0" dirty="0" err="1" smtClean="0">
                          <a:ea typeface="Calibri"/>
                          <a:cs typeface="Calibri"/>
                        </a:rPr>
                        <a:t>Mrs</a:t>
                      </a:r>
                      <a:r>
                        <a:rPr lang="en-US" sz="1100" b="0" baseline="0" dirty="0" smtClean="0">
                          <a:ea typeface="Calibri"/>
                          <a:cs typeface="Calibri"/>
                        </a:rPr>
                        <a:t> </a:t>
                      </a:r>
                      <a:r>
                        <a:rPr lang="en-US" sz="1100" b="0" dirty="0" err="1" smtClean="0">
                          <a:ea typeface="Calibri"/>
                          <a:cs typeface="Calibri"/>
                        </a:rPr>
                        <a:t>Johnstone’s</a:t>
                      </a:r>
                      <a:r>
                        <a:rPr lang="en-US" sz="1100" b="0" dirty="0" smtClean="0">
                          <a:ea typeface="Calibri"/>
                          <a:cs typeface="Calibri"/>
                        </a:rPr>
                        <a:t> children. He's a friendly</a:t>
                      </a:r>
                      <a:r>
                        <a:rPr lang="en-US" sz="1100" b="0" baseline="0" dirty="0" smtClean="0">
                          <a:ea typeface="Calibri"/>
                          <a:cs typeface="Calibri"/>
                        </a:rPr>
                        <a:t> </a:t>
                      </a:r>
                      <a:r>
                        <a:rPr lang="en-US" sz="1100" b="0" dirty="0" smtClean="0">
                          <a:ea typeface="Calibri"/>
                          <a:cs typeface="Calibri"/>
                        </a:rPr>
                        <a:t>child but ends up unemployed and in</a:t>
                      </a:r>
                      <a:r>
                        <a:rPr lang="en-US" sz="1100" b="0" baseline="0" dirty="0" smtClean="0">
                          <a:ea typeface="Calibri"/>
                          <a:cs typeface="Calibri"/>
                        </a:rPr>
                        <a:t> t</a:t>
                      </a:r>
                      <a:r>
                        <a:rPr lang="en-US" sz="1100" b="0" dirty="0" smtClean="0">
                          <a:ea typeface="Calibri"/>
                          <a:cs typeface="Calibri"/>
                        </a:rPr>
                        <a:t>rouble with the law.</a:t>
                      </a:r>
                      <a:endParaRPr lang="en-US" sz="1100" b="0" dirty="0" smtClean="0">
                        <a:ea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Calibri"/>
                          <a:cs typeface="Calibri"/>
                        </a:rPr>
                        <a:t>Act Two: When they are fourteen, Mickey and Edward meet and </a:t>
                      </a:r>
                      <a:r>
                        <a:rPr kumimoji="0" lang="en-US" sz="1100" b="0" i="0" u="none" strike="noStrike" kern="1200" cap="none" spc="0" normalizeH="0" baseline="0" noProof="0" dirty="0" err="1" smtClean="0">
                          <a:ln>
                            <a:noFill/>
                          </a:ln>
                          <a:solidFill>
                            <a:prstClr val="black"/>
                          </a:solidFill>
                          <a:effectLst/>
                          <a:uLnTx/>
                          <a:uFillTx/>
                          <a:latin typeface="+mn-lt"/>
                          <a:ea typeface="Calibri"/>
                          <a:cs typeface="Calibri"/>
                        </a:rPr>
                        <a:t>recognise</a:t>
                      </a:r>
                      <a:r>
                        <a:rPr kumimoji="0" lang="en-US" sz="1100" b="0" i="0" u="none" strike="noStrike" kern="1200" cap="none" spc="0" normalizeH="0" baseline="0" noProof="0" dirty="0" smtClean="0">
                          <a:ln>
                            <a:noFill/>
                          </a:ln>
                          <a:solidFill>
                            <a:prstClr val="black"/>
                          </a:solidFill>
                          <a:effectLst/>
                          <a:uLnTx/>
                          <a:uFillTx/>
                          <a:latin typeface="+mn-lt"/>
                          <a:ea typeface="Calibri"/>
                          <a:cs typeface="Calibri"/>
                        </a:rPr>
                        <a:t> each other. They renew their friendship. </a:t>
                      </a:r>
                      <a:r>
                        <a:rPr kumimoji="0" lang="en-US" sz="1100" b="0" i="0" u="none" strike="noStrike" kern="1200" cap="none" spc="0" normalizeH="0" baseline="0" noProof="0" dirty="0" err="1" smtClean="0">
                          <a:ln>
                            <a:noFill/>
                          </a:ln>
                          <a:solidFill>
                            <a:prstClr val="black"/>
                          </a:solidFill>
                          <a:effectLst/>
                          <a:uLnTx/>
                          <a:uFillTx/>
                          <a:latin typeface="+mn-lt"/>
                          <a:ea typeface="Calibri"/>
                          <a:cs typeface="Calibri"/>
                        </a:rPr>
                        <a:t>Mrs</a:t>
                      </a:r>
                      <a:r>
                        <a:rPr kumimoji="0" lang="en-US" sz="1100" b="0" i="0" u="none" strike="noStrike" kern="1200" cap="none" spc="0" normalizeH="0" baseline="0" noProof="0" dirty="0" smtClean="0">
                          <a:ln>
                            <a:noFill/>
                          </a:ln>
                          <a:solidFill>
                            <a:prstClr val="black"/>
                          </a:solidFill>
                          <a:effectLst/>
                          <a:uLnTx/>
                          <a:uFillTx/>
                          <a:latin typeface="+mn-lt"/>
                          <a:ea typeface="Calibri"/>
                          <a:cs typeface="Calibri"/>
                        </a:rPr>
                        <a:t> Lyons sees the boys together. Mickey, Edward and Linda meet up and the play moves through scenes in which they age from fourteen to eighteen. Edward leaves for university. Mickey and Linda get married. Edward comes home from university. Sammy remains a bad influence on Mickey and gets Mickey into trouble. Linda gets them a new house and a job for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mn-lt"/>
                          <a:ea typeface="Calibri"/>
                          <a:cs typeface="Calibri"/>
                        </a:rPr>
                        <a:t>Mickey. There is a confrontation at the Town Hall..</a:t>
                      </a:r>
                      <a:endParaRPr kumimoji="0" lang="en-US" sz="1100" b="0" i="0" u="none" strike="noStrike" kern="1200" cap="none" spc="0" normalizeH="0" baseline="0" noProof="0" dirty="0" smtClean="0">
                        <a:ln>
                          <a:noFill/>
                        </a:ln>
                        <a:solidFill>
                          <a:prstClr val="black"/>
                        </a:solidFill>
                        <a:effectLst/>
                        <a:uLnTx/>
                        <a:uFillTx/>
                        <a:latin typeface="+mn-lt"/>
                        <a:ea typeface="Calibri"/>
                        <a:cs typeface="Calibri"/>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xmlns="" val="3491122590"/>
                  </a:ext>
                </a:extLst>
              </a:tr>
              <a:tr h="507594">
                <a:tc>
                  <a:txBody>
                    <a:bodyPr/>
                    <a:lstStyle/>
                    <a:p>
                      <a:r>
                        <a:rPr lang="en-US" sz="1100" b="0" dirty="0" smtClean="0">
                          <a:ea typeface="Calibri"/>
                          <a:cs typeface="Calibri"/>
                        </a:rPr>
                        <a:t> Edward Lyons: </a:t>
                      </a:r>
                      <a:r>
                        <a:rPr lang="en-US" sz="1100" b="0" dirty="0" err="1" smtClean="0">
                          <a:ea typeface="Calibri"/>
                          <a:cs typeface="Calibri"/>
                        </a:rPr>
                        <a:t>Mrs</a:t>
                      </a:r>
                      <a:r>
                        <a:rPr lang="en-US" sz="1100" b="0" dirty="0" smtClean="0">
                          <a:ea typeface="Calibri"/>
                          <a:cs typeface="Calibri"/>
                        </a:rPr>
                        <a:t> Lyon’s son. He's </a:t>
                      </a:r>
                      <a:r>
                        <a:rPr lang="en-US" sz="1100" b="0" dirty="0" err="1" smtClean="0">
                          <a:ea typeface="Calibri"/>
                          <a:cs typeface="Calibri"/>
                        </a:rPr>
                        <a:t>welleducated</a:t>
                      </a:r>
                      <a:r>
                        <a:rPr lang="en-US" sz="1100" b="0" baseline="0" dirty="0" smtClean="0">
                          <a:ea typeface="Calibri"/>
                          <a:cs typeface="Calibri"/>
                        </a:rPr>
                        <a:t> </a:t>
                      </a:r>
                      <a:r>
                        <a:rPr lang="en-US" sz="1100" b="0" dirty="0" smtClean="0">
                          <a:ea typeface="Calibri"/>
                          <a:cs typeface="Calibri"/>
                        </a:rPr>
                        <a:t>and grows up to be a</a:t>
                      </a:r>
                      <a:r>
                        <a:rPr lang="en-US" sz="1100" b="0" baseline="0" dirty="0" smtClean="0">
                          <a:ea typeface="Calibri"/>
                          <a:cs typeface="Calibri"/>
                        </a:rPr>
                        <a:t> </a:t>
                      </a:r>
                      <a:r>
                        <a:rPr lang="en-US" sz="1100" b="0" dirty="0" smtClean="0">
                          <a:ea typeface="Calibri"/>
                          <a:cs typeface="Calibri"/>
                        </a:rPr>
                        <a:t>successful local </a:t>
                      </a:r>
                      <a:r>
                        <a:rPr lang="en-US" sz="1100" b="0" dirty="0" err="1" smtClean="0">
                          <a:ea typeface="Calibri"/>
                          <a:cs typeface="Calibri"/>
                        </a:rPr>
                        <a:t>councillor</a:t>
                      </a:r>
                      <a:r>
                        <a:rPr lang="en-US" sz="1100" b="0" dirty="0" smtClean="0">
                          <a:ea typeface="Calibri"/>
                          <a:cs typeface="Calibri"/>
                        </a:rPr>
                        <a:t>.</a:t>
                      </a:r>
                      <a:endParaRPr lang="en-US" sz="1100" b="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vMerge="1">
                  <a:txBody>
                    <a:bodyPr/>
                    <a:lstStyle/>
                    <a:p>
                      <a:endParaRPr lang="en-US"/>
                    </a:p>
                  </a:txBody>
                  <a:tcPr/>
                </a:tc>
              </a:tr>
              <a:tr h="4311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err="1" smtClean="0"/>
                        <a:t>Mr</a:t>
                      </a:r>
                      <a:r>
                        <a:rPr lang="en-US" sz="1100" b="0" dirty="0" smtClean="0"/>
                        <a:t> Lyons: A wealthy businessman who</a:t>
                      </a:r>
                      <a:r>
                        <a:rPr lang="en-US" sz="1100" b="0" baseline="0" dirty="0" smtClean="0"/>
                        <a:t> </a:t>
                      </a:r>
                      <a:r>
                        <a:rPr lang="en-US" sz="1100" b="0" dirty="0" smtClean="0"/>
                        <a:t>spends more time at work than with his</a:t>
                      </a:r>
                      <a:r>
                        <a:rPr lang="en-US" sz="1100" b="0" baseline="0" dirty="0" smtClean="0"/>
                        <a:t> f</a:t>
                      </a:r>
                      <a:r>
                        <a:rPr lang="en-US" sz="1100" b="0" dirty="0" smtClean="0"/>
                        <a:t>amily.</a:t>
                      </a:r>
                      <a:endParaRPr lang="en-US" sz="1100" b="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vMerge="1">
                  <a:txBody>
                    <a:bodyPr/>
                    <a:lstStyle/>
                    <a:p>
                      <a:endParaRPr lang="en-US"/>
                    </a:p>
                  </a:txBody>
                  <a:tcPr/>
                </a:tc>
              </a:tr>
              <a:tr h="409207">
                <a:tc gridSpan="2">
                  <a:txBody>
                    <a:bodyPr/>
                    <a:lstStyle/>
                    <a:p>
                      <a:pPr lvl="0">
                        <a:buNone/>
                      </a:pPr>
                      <a:r>
                        <a:rPr lang="en-US" sz="1600" b="1" dirty="0">
                          <a:solidFill>
                            <a:schemeClr val="tx1"/>
                          </a:solidFill>
                        </a:rPr>
                        <a:t>Vocabulary and terminology</a:t>
                      </a:r>
                      <a:endParaRPr lang="en-GB" sz="1600"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xmlns="" val="2341783373"/>
                  </a:ext>
                </a:extLst>
              </a:tr>
              <a:tr h="360947">
                <a:tc>
                  <a:txBody>
                    <a:bodyPr/>
                    <a:lstStyle/>
                    <a:p>
                      <a:r>
                        <a:rPr lang="en-US" sz="1100" b="0" i="0" u="none" strike="noStrike" kern="1200" baseline="0" dirty="0" smtClean="0">
                          <a:solidFill>
                            <a:schemeClr val="dk1"/>
                          </a:solidFill>
                          <a:latin typeface="+mn-lt"/>
                          <a:ea typeface="+mn-ea"/>
                          <a:cs typeface="+mn-cs"/>
                        </a:rPr>
                        <a:t>Pathos –  the effects on the audience are feelings of sadness and sympathy.</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b="0" i="0" u="none" strike="noStrike" kern="1200" baseline="0" dirty="0" smtClean="0">
                          <a:solidFill>
                            <a:schemeClr val="dk1"/>
                          </a:solidFill>
                          <a:latin typeface="+mn-lt"/>
                          <a:ea typeface="+mn-ea"/>
                          <a:cs typeface="+mn-cs"/>
                        </a:rPr>
                        <a:t>Prologue - a part that comes at the beginning of a play, story, or long poem, often giving information about events that happened before the time when</a:t>
                      </a:r>
                    </a:p>
                    <a:p>
                      <a:r>
                        <a:rPr lang="en-US" sz="1100" b="0" i="0" u="none" strike="noStrike" kern="1200" baseline="0" dirty="0" smtClean="0">
                          <a:solidFill>
                            <a:schemeClr val="dk1"/>
                          </a:solidFill>
                          <a:latin typeface="+mn-lt"/>
                          <a:ea typeface="+mn-ea"/>
                          <a:cs typeface="+mn-cs"/>
                        </a:rPr>
                        <a:t>the play, story, or poem begins.</a:t>
                      </a:r>
                      <a:endParaRPr lang="en-US" sz="1100" b="0" i="0" u="none" strike="noStrike" kern="1200" baseline="0" dirty="0" smtClean="0">
                        <a:solidFill>
                          <a:schemeClr val="dk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xmlns="" val="900977936"/>
                  </a:ext>
                </a:extLst>
              </a:tr>
              <a:tr h="465961">
                <a:tc>
                  <a:txBody>
                    <a:bodyPr/>
                    <a:lstStyle/>
                    <a:p>
                      <a:r>
                        <a:rPr lang="en-US" sz="1100" b="0" i="0" u="none" strike="noStrike" kern="1200" baseline="0" dirty="0" smtClean="0">
                          <a:solidFill>
                            <a:schemeClr val="dk1"/>
                          </a:solidFill>
                          <a:latin typeface="+mn-lt"/>
                          <a:ea typeface="+mn-ea"/>
                          <a:cs typeface="+mn-cs"/>
                        </a:rPr>
                        <a:t>Irony - using language that normally signifies the opposite, typically for humorous</a:t>
                      </a:r>
                    </a:p>
                    <a:p>
                      <a:r>
                        <a:rPr lang="en-US" sz="1100" b="0" i="0" u="none" strike="noStrike" kern="1200" baseline="0" dirty="0" smtClean="0">
                          <a:solidFill>
                            <a:schemeClr val="dk1"/>
                          </a:solidFill>
                          <a:latin typeface="+mn-lt"/>
                          <a:ea typeface="+mn-ea"/>
                          <a:cs typeface="+mn-cs"/>
                        </a:rPr>
                        <a:t>or emphatic effect.</a:t>
                      </a:r>
                    </a:p>
                    <a:p>
                      <a:endParaRPr lang="en-US" sz="1100" b="0" i="0" u="none" strike="noStrike" noProof="0" dirty="0" smtClean="0">
                        <a:latin typeface="+mn-lt"/>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b="0" i="0" u="none" strike="noStrike" kern="1200" baseline="0" dirty="0" smtClean="0">
                          <a:solidFill>
                            <a:schemeClr val="dk1"/>
                          </a:solidFill>
                          <a:latin typeface="+mn-lt"/>
                          <a:ea typeface="+mn-ea"/>
                          <a:cs typeface="+mn-cs"/>
                        </a:rPr>
                        <a:t>Narrator –  echoes the function of the Greek Chorus; asks the audience to detach and judge.</a:t>
                      </a:r>
                      <a:endParaRPr lang="en-US" sz="1100" b="0" i="0" u="none" strike="noStrike" kern="1200" baseline="0" dirty="0" smtClean="0">
                        <a:solidFill>
                          <a:schemeClr val="dk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xmlns="" val="4139358065"/>
                  </a:ext>
                </a:extLst>
              </a:tr>
              <a:tr h="300789">
                <a:tc>
                  <a:txBody>
                    <a:bodyPr/>
                    <a:lstStyle/>
                    <a:p>
                      <a:r>
                        <a:rPr lang="en-US" sz="1100" b="0" i="0" u="none" strike="noStrike" kern="1200" baseline="0" dirty="0" smtClean="0">
                          <a:solidFill>
                            <a:schemeClr val="dk1"/>
                          </a:solidFill>
                          <a:latin typeface="+mn-lt"/>
                          <a:ea typeface="+mn-ea"/>
                          <a:cs typeface="+mn-cs"/>
                        </a:rPr>
                        <a:t>Cyclical –  the structure of the play is cyclical as it starts and ends in the same place.</a:t>
                      </a:r>
                      <a:endParaRPr lang="en-US" sz="1100" b="0" i="0" u="none" strike="noStrike" kern="1200" baseline="0" dirty="0" smtClean="0">
                        <a:solidFill>
                          <a:schemeClr val="dk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b="0" i="0" u="none" strike="noStrike" kern="1200" baseline="0" dirty="0" smtClean="0">
                          <a:solidFill>
                            <a:schemeClr val="dk1"/>
                          </a:solidFill>
                          <a:latin typeface="+mn-lt"/>
                          <a:ea typeface="+mn-ea"/>
                          <a:cs typeface="+mn-cs"/>
                        </a:rPr>
                        <a:t>Juxtaposition –  Two opposite ideas are near each other in a piece of writing.</a:t>
                      </a:r>
                      <a:endParaRPr lang="en-US" sz="1100" b="0" i="0" u="none" strike="noStrike" kern="1200" baseline="0" dirty="0" smtClean="0">
                        <a:solidFill>
                          <a:schemeClr val="dk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xmlns="" val="3174961917"/>
                  </a:ext>
                </a:extLst>
              </a:tr>
              <a:tr h="360945">
                <a:tc>
                  <a:txBody>
                    <a:bodyPr/>
                    <a:lstStyle/>
                    <a:p>
                      <a:r>
                        <a:rPr lang="en-US" sz="1100" b="0" i="0" u="none" strike="noStrike" kern="1200" baseline="0" dirty="0" smtClean="0">
                          <a:solidFill>
                            <a:schemeClr val="dk1"/>
                          </a:solidFill>
                          <a:latin typeface="+mn-lt"/>
                          <a:ea typeface="+mn-ea"/>
                          <a:cs typeface="+mn-cs"/>
                        </a:rPr>
                        <a:t>Parallel –  two corresponding things that run side by side, e.g. the school scenes.</a:t>
                      </a:r>
                      <a:endParaRPr lang="en-US" sz="1100" b="0" i="0" u="none" strike="noStrike" kern="1200" baseline="0" dirty="0" smtClean="0">
                        <a:solidFill>
                          <a:schemeClr val="dk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b="0" i="0" u="none" strike="noStrike" kern="1200" baseline="0" dirty="0" smtClean="0">
                          <a:solidFill>
                            <a:schemeClr val="dk1"/>
                          </a:solidFill>
                          <a:latin typeface="+mn-lt"/>
                          <a:ea typeface="+mn-ea"/>
                          <a:cs typeface="+mn-cs"/>
                        </a:rPr>
                        <a:t>Foreshadowing –  when the writer alludes to what is to come later.</a:t>
                      </a:r>
                      <a:endParaRPr lang="en-US" sz="1100" b="0" i="0" u="none" strike="noStrike" kern="1200" baseline="0" dirty="0" smtClean="0">
                        <a:solidFill>
                          <a:schemeClr val="dk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xmlns="" val="3251044315"/>
                  </a:ext>
                </a:extLst>
              </a:tr>
              <a:tr h="308728">
                <a:tc>
                  <a:txBody>
                    <a:bodyPr/>
                    <a:lstStyle/>
                    <a:p>
                      <a:r>
                        <a:rPr lang="en-US" sz="1100" b="0" i="0" u="none" strike="noStrike" kern="1200" baseline="0" dirty="0" smtClean="0">
                          <a:solidFill>
                            <a:schemeClr val="dk1"/>
                          </a:solidFill>
                          <a:latin typeface="+mn-lt"/>
                          <a:ea typeface="+mn-ea"/>
                          <a:cs typeface="+mn-cs"/>
                        </a:rPr>
                        <a:t>Reprise –  a song or part of a song that is repeated.</a:t>
                      </a:r>
                      <a:endParaRPr lang="en-US" sz="1100" b="0" i="0" u="none" strike="noStrike" kern="1200" baseline="0" dirty="0" smtClean="0">
                        <a:solidFill>
                          <a:schemeClr val="dk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b="0" i="0" u="none" strike="noStrike" kern="1200" baseline="0" dirty="0" smtClean="0">
                          <a:solidFill>
                            <a:schemeClr val="dk1"/>
                          </a:solidFill>
                          <a:latin typeface="+mn-lt"/>
                          <a:ea typeface="+mn-ea"/>
                          <a:cs typeface="+mn-cs"/>
                        </a:rPr>
                        <a:t>Motif –  A dominant or recurring image or idea in a text e.g. the gun.</a:t>
                      </a:r>
                      <a:endParaRPr lang="en-US" sz="1100" b="0" i="0" u="none" strike="noStrike" kern="1200" baseline="0" dirty="0" smtClean="0">
                        <a:solidFill>
                          <a:schemeClr val="dk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xmlns="" val="2298643576"/>
                  </a:ext>
                </a:extLst>
              </a:tr>
              <a:tr h="4908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Soliloquy –  when a character speaks their thoughts aloud, to themselves.</a:t>
                      </a:r>
                    </a:p>
                    <a:p>
                      <a:endParaRPr lang="en-US" sz="1100" b="0" i="0" u="none" strike="noStrike" kern="1200" baseline="0" dirty="0" smtClean="0">
                        <a:solidFill>
                          <a:schemeClr val="dk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r>
                        <a:rPr lang="en-US" sz="1100" b="0" i="0" u="none" strike="noStrike" kern="1200" baseline="0" dirty="0" smtClean="0">
                          <a:solidFill>
                            <a:schemeClr val="dk1"/>
                          </a:solidFill>
                          <a:latin typeface="+mn-lt"/>
                          <a:ea typeface="+mn-ea"/>
                          <a:cs typeface="+mn-cs"/>
                        </a:rPr>
                        <a:t>Dramatic Irony –  something is understood or known by the audience but not by the characters in the play.</a:t>
                      </a:r>
                    </a:p>
                    <a:p>
                      <a:endParaRPr lang="en-US" sz="1100" b="0" i="0" u="none" strike="noStrike" kern="1200" baseline="0" dirty="0" smtClean="0">
                        <a:solidFill>
                          <a:schemeClr val="dk1"/>
                        </a:solidFill>
                        <a:latin typeface="+mn-lt"/>
                        <a:ea typeface="+mn-ea"/>
                        <a:cs typeface="+mn-cs"/>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7294839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560</Words>
  <Application>Microsoft Macintosh PowerPoint</Application>
  <PresentationFormat>Custom</PresentationFormat>
  <Paragraphs>28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Dixon,R</dc:creator>
  <cp:lastModifiedBy>Rob Dixon</cp:lastModifiedBy>
  <cp:revision>191</cp:revision>
  <dcterms:created xsi:type="dcterms:W3CDTF">2024-07-05T12:30:40Z</dcterms:created>
  <dcterms:modified xsi:type="dcterms:W3CDTF">2024-10-31T10:08:11Z</dcterms:modified>
</cp:coreProperties>
</file>