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1731625" cy="7132638"/>
  <p:notesSz cx="6797675" cy="9926638"/>
  <p:embeddedFontLst>
    <p:embeddedFont>
      <p:font typeface="Amatic SC" panose="00000500000000000000" pitchFamily="2" charset="-79"/>
      <p:regular r:id="rId8"/>
      <p:bold r:id="rId9"/>
    </p:embeddedFont>
    <p:embeddedFont>
      <p:font typeface="Century Gothic" panose="020B0502020202020204" pitchFamily="34" charset="0"/>
      <p:regular r:id="rId10"/>
      <p:bold r:id="rId11"/>
      <p:italic r:id="rId12"/>
      <p:boldItalic r:id="rId13"/>
    </p:embeddedFont>
    <p:embeddedFont>
      <p:font typeface="Trebuchet MS" panose="020B0603020202020204" pitchFamily="34" charset="0"/>
      <p:regular r:id="rId14"/>
      <p:bold r:id="rId15"/>
      <p:italic r:id="rId16"/>
      <p:boldItalic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221C2B0-6F6E-736B-DCD1-D4506E4F5081}" v="214" dt="2025-11-04T13:31:39.184"/>
  </p1510:revLst>
</p1510:revInfo>
</file>

<file path=ppt/tableStyles.xml><?xml version="1.0" encoding="utf-8"?>
<a:tblStyleLst xmlns:a="http://schemas.openxmlformats.org/drawingml/2006/main" def="{16152938-9066-427A-9484-6EBFDD545AF5}">
  <a:tblStyle styleId="{16152938-9066-427A-9484-6EBFDD545AF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font" Target="fonts/font10.fntdata"/><Relationship Id="rId2" Type="http://schemas.openxmlformats.org/officeDocument/2006/relationships/slide" Target="slides/slide1.xml"/><Relationship Id="rId16" Type="http://schemas.openxmlformats.org/officeDocument/2006/relationships/font" Target="fonts/font9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font" Target="fonts/font8.fntdata"/><Relationship Id="rId10" Type="http://schemas.openxmlformats.org/officeDocument/2006/relationships/font" Target="fonts/font3.fntdata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37825" y="744538"/>
            <a:ext cx="6122100" cy="37227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6b1a8b016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38138" y="744538"/>
            <a:ext cx="61214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g6b1a8b0169_0_0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00" cy="446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6b1a8b0169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38138" y="744538"/>
            <a:ext cx="61214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6b1a8b0169_0_6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00" cy="446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6b1a8b0169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38138" y="744538"/>
            <a:ext cx="61214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6b1a8b0169_0_12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00" cy="446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6b1a8b0169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38138" y="744538"/>
            <a:ext cx="61214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6b1a8b0169_0_26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00" cy="446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2911b0fe56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38138" y="744538"/>
            <a:ext cx="61214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2911b0fe563_0_0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00" cy="446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99922" y="1032478"/>
            <a:ext cx="10932000" cy="2846400"/>
          </a:xfrm>
          <a:prstGeom prst="rect">
            <a:avLst/>
          </a:prstGeom>
        </p:spPr>
        <p:txBody>
          <a:bodyPr spcFirstLastPara="1" wrap="square" lIns="120450" tIns="120450" rIns="120450" bIns="12045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1pPr>
            <a:lvl2pPr lvl="1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2pPr>
            <a:lvl3pPr lvl="2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3pPr>
            <a:lvl4pPr lvl="3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4pPr>
            <a:lvl5pPr lvl="4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5pPr>
            <a:lvl6pPr lvl="5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6pPr>
            <a:lvl7pPr lvl="6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7pPr>
            <a:lvl8pPr lvl="7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8pPr>
            <a:lvl9pPr lvl="8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99911" y="3929989"/>
            <a:ext cx="10932000" cy="1099200"/>
          </a:xfrm>
          <a:prstGeom prst="rect">
            <a:avLst/>
          </a:prstGeom>
        </p:spPr>
        <p:txBody>
          <a:bodyPr spcFirstLastPara="1" wrap="square" lIns="120450" tIns="120450" rIns="120450" bIns="12045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0870162" y="6466332"/>
            <a:ext cx="704100" cy="545700"/>
          </a:xfrm>
          <a:prstGeom prst="rect">
            <a:avLst/>
          </a:prstGeom>
        </p:spPr>
        <p:txBody>
          <a:bodyPr spcFirstLastPara="1" wrap="square" lIns="120450" tIns="120450" rIns="120450" bIns="1204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99911" y="1533828"/>
            <a:ext cx="10932000" cy="2722800"/>
          </a:xfrm>
          <a:prstGeom prst="rect">
            <a:avLst/>
          </a:prstGeom>
        </p:spPr>
        <p:txBody>
          <a:bodyPr spcFirstLastPara="1" wrap="square" lIns="120450" tIns="120450" rIns="120450" bIns="12045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800"/>
              <a:buNone/>
              <a:defRPr sz="15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5800"/>
              <a:buNone/>
              <a:defRPr sz="15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5800"/>
              <a:buNone/>
              <a:defRPr sz="15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5800"/>
              <a:buNone/>
              <a:defRPr sz="15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5800"/>
              <a:buNone/>
              <a:defRPr sz="15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5800"/>
              <a:buNone/>
              <a:defRPr sz="15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5800"/>
              <a:buNone/>
              <a:defRPr sz="15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5800"/>
              <a:buNone/>
              <a:defRPr sz="15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5800"/>
              <a:buNone/>
              <a:defRPr sz="15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99911" y="4371088"/>
            <a:ext cx="10932000" cy="1803900"/>
          </a:xfrm>
          <a:prstGeom prst="rect">
            <a:avLst/>
          </a:prstGeom>
        </p:spPr>
        <p:txBody>
          <a:bodyPr spcFirstLastPara="1" wrap="square" lIns="120450" tIns="120450" rIns="120450" bIns="120450" anchor="t" anchorCtr="0">
            <a:noAutofit/>
          </a:bodyPr>
          <a:lstStyle>
            <a:lvl1pPr marL="457200" lvl="0" indent="-381000" algn="ctr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2900" algn="ctr">
              <a:spcBef>
                <a:spcPts val="210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 algn="ctr">
              <a:spcBef>
                <a:spcPts val="210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 algn="ctr">
              <a:spcBef>
                <a:spcPts val="21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ctr">
              <a:spcBef>
                <a:spcPts val="210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algn="ctr">
              <a:spcBef>
                <a:spcPts val="210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ctr">
              <a:spcBef>
                <a:spcPts val="210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ctr">
              <a:spcBef>
                <a:spcPts val="210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ctr">
              <a:spcBef>
                <a:spcPts val="2100"/>
              </a:spcBef>
              <a:spcAft>
                <a:spcPts val="210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0870162" y="6466332"/>
            <a:ext cx="704100" cy="545700"/>
          </a:xfrm>
          <a:prstGeom prst="rect">
            <a:avLst/>
          </a:prstGeom>
        </p:spPr>
        <p:txBody>
          <a:bodyPr spcFirstLastPara="1" wrap="square" lIns="120450" tIns="120450" rIns="120450" bIns="1204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10870162" y="6466332"/>
            <a:ext cx="704100" cy="545700"/>
          </a:xfrm>
          <a:prstGeom prst="rect">
            <a:avLst/>
          </a:prstGeom>
        </p:spPr>
        <p:txBody>
          <a:bodyPr spcFirstLastPara="1" wrap="square" lIns="120450" tIns="120450" rIns="120450" bIns="1204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879881" y="2215644"/>
            <a:ext cx="9971700" cy="15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0450" tIns="120450" rIns="120450" bIns="12045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marL="558800" lvl="5" algn="ctr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marL="1104900" lvl="6" algn="ctr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marL="1663700" lvl="7" algn="ctr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marL="2209800" lvl="8" algn="ctr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1759763" y="4041651"/>
            <a:ext cx="8212200" cy="182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0450" tIns="120450" rIns="120450" bIns="120450" anchor="t" anchorCtr="0">
            <a:noAutofit/>
          </a:bodyPr>
          <a:lstStyle>
            <a:lvl1pPr marL="457200" lvl="0" indent="-381000" algn="ctr" rtl="0">
              <a:spcBef>
                <a:spcPts val="100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2900" algn="ctr" rtl="0">
              <a:spcBef>
                <a:spcPts val="80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 algn="ctr" rtl="0">
              <a:spcBef>
                <a:spcPts val="70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 algn="ctr" rtl="0">
              <a:spcBef>
                <a:spcPts val="6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ctr" rtl="0">
              <a:spcBef>
                <a:spcPts val="60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algn="ctr" rtl="0">
              <a:spcBef>
                <a:spcPts val="60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ctr" rtl="0">
              <a:spcBef>
                <a:spcPts val="60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ctr" rtl="0">
              <a:spcBef>
                <a:spcPts val="60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ctr" rtl="0">
              <a:spcBef>
                <a:spcPts val="60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10831501" y="6726179"/>
            <a:ext cx="313200" cy="26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0450" tIns="120450" rIns="120450" bIns="120450" anchor="ctr" anchorCtr="0">
            <a:noAutofit/>
          </a:bodyPr>
          <a:lstStyle>
            <a:lvl1pPr marL="0" marR="0" lvl="0" indent="0" algn="r" rtl="0">
              <a:buNone/>
              <a:defRPr/>
            </a:lvl1pPr>
            <a:lvl2pPr marL="0" marR="0" lvl="1" indent="0" algn="r" rtl="0">
              <a:buNone/>
              <a:defRPr/>
            </a:lvl2pPr>
            <a:lvl3pPr marL="0" marR="0" lvl="2" indent="0" algn="r" rtl="0">
              <a:buNone/>
              <a:defRPr/>
            </a:lvl3pPr>
            <a:lvl4pPr marL="0" marR="0" lvl="3" indent="0" algn="r" rtl="0">
              <a:buNone/>
              <a:defRPr/>
            </a:lvl4pPr>
            <a:lvl5pPr marL="0" marR="0" lvl="4" indent="0" algn="r" rtl="0">
              <a:buNone/>
              <a:defRPr/>
            </a:lvl5pPr>
            <a:lvl6pPr marL="0" marR="0" lvl="5" indent="0" algn="r" rtl="0">
              <a:buNone/>
              <a:defRPr/>
            </a:lvl6pPr>
            <a:lvl7pPr marL="0" marR="0" lvl="6" indent="0" algn="r" rtl="0">
              <a:buNone/>
              <a:defRPr/>
            </a:lvl7pPr>
            <a:lvl8pPr marL="0" marR="0" lvl="7" indent="0" algn="r" rtl="0">
              <a:buNone/>
              <a:defRPr/>
            </a:lvl8pPr>
            <a:lvl9pPr marL="0" marR="0" lvl="8" indent="0" algn="r" rtl="0">
              <a:buNone/>
              <a:defRPr/>
            </a:lvl9pPr>
          </a:lstStyle>
          <a:p>
            <a:pPr marL="0" lvl="0" indent="-88900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55880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110490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166370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220980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276860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331470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387350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441960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99911" y="2982514"/>
            <a:ext cx="10932000" cy="1167300"/>
          </a:xfrm>
          <a:prstGeom prst="rect">
            <a:avLst/>
          </a:prstGeom>
        </p:spPr>
        <p:txBody>
          <a:bodyPr spcFirstLastPara="1" wrap="square" lIns="120450" tIns="120450" rIns="120450" bIns="1204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1pPr>
            <a:lvl2pPr lvl="1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2pPr>
            <a:lvl3pPr lvl="2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3pPr>
            <a:lvl4pPr lvl="3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4pPr>
            <a:lvl5pPr lvl="4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5pPr>
            <a:lvl6pPr lvl="5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6pPr>
            <a:lvl7pPr lvl="6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7pPr>
            <a:lvl8pPr lvl="7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8pPr>
            <a:lvl9pPr lvl="8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0870162" y="6466332"/>
            <a:ext cx="704100" cy="545700"/>
          </a:xfrm>
          <a:prstGeom prst="rect">
            <a:avLst/>
          </a:prstGeom>
        </p:spPr>
        <p:txBody>
          <a:bodyPr spcFirstLastPara="1" wrap="square" lIns="120450" tIns="120450" rIns="120450" bIns="1204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99911" y="617102"/>
            <a:ext cx="10932000" cy="794100"/>
          </a:xfrm>
          <a:prstGeom prst="rect">
            <a:avLst/>
          </a:prstGeom>
        </p:spPr>
        <p:txBody>
          <a:bodyPr spcFirstLastPara="1" wrap="square" lIns="120450" tIns="120450" rIns="120450" bIns="12045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99911" y="1598100"/>
            <a:ext cx="10932000" cy="4737300"/>
          </a:xfrm>
          <a:prstGeom prst="rect">
            <a:avLst/>
          </a:prstGeom>
        </p:spPr>
        <p:txBody>
          <a:bodyPr spcFirstLastPara="1" wrap="square" lIns="120450" tIns="120450" rIns="120450" bIns="120450" anchor="t" anchorCtr="0">
            <a:noAutofit/>
          </a:bodyPr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2900">
              <a:spcBef>
                <a:spcPts val="210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>
              <a:spcBef>
                <a:spcPts val="210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>
              <a:spcBef>
                <a:spcPts val="21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210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210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210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210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2100"/>
              </a:spcBef>
              <a:spcAft>
                <a:spcPts val="210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0870162" y="6466332"/>
            <a:ext cx="704100" cy="545700"/>
          </a:xfrm>
          <a:prstGeom prst="rect">
            <a:avLst/>
          </a:prstGeom>
        </p:spPr>
        <p:txBody>
          <a:bodyPr spcFirstLastPara="1" wrap="square" lIns="120450" tIns="120450" rIns="120450" bIns="1204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99911" y="617102"/>
            <a:ext cx="10932000" cy="794100"/>
          </a:xfrm>
          <a:prstGeom prst="rect">
            <a:avLst/>
          </a:prstGeom>
        </p:spPr>
        <p:txBody>
          <a:bodyPr spcFirstLastPara="1" wrap="square" lIns="120450" tIns="120450" rIns="120450" bIns="12045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99911" y="1598100"/>
            <a:ext cx="5131800" cy="4737300"/>
          </a:xfrm>
          <a:prstGeom prst="rect">
            <a:avLst/>
          </a:prstGeom>
        </p:spPr>
        <p:txBody>
          <a:bodyPr spcFirstLastPara="1" wrap="square" lIns="120450" tIns="120450" rIns="120450" bIns="120450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marL="914400" lvl="1" indent="-33020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>
              <a:spcBef>
                <a:spcPts val="2100"/>
              </a:spcBef>
              <a:spcAft>
                <a:spcPts val="210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6199968" y="1598100"/>
            <a:ext cx="5131800" cy="4737300"/>
          </a:xfrm>
          <a:prstGeom prst="rect">
            <a:avLst/>
          </a:prstGeom>
        </p:spPr>
        <p:txBody>
          <a:bodyPr spcFirstLastPara="1" wrap="square" lIns="120450" tIns="120450" rIns="120450" bIns="120450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marL="914400" lvl="1" indent="-33020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>
              <a:spcBef>
                <a:spcPts val="2100"/>
              </a:spcBef>
              <a:spcAft>
                <a:spcPts val="210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0870162" y="6466332"/>
            <a:ext cx="704100" cy="545700"/>
          </a:xfrm>
          <a:prstGeom prst="rect">
            <a:avLst/>
          </a:prstGeom>
        </p:spPr>
        <p:txBody>
          <a:bodyPr spcFirstLastPara="1" wrap="square" lIns="120450" tIns="120450" rIns="120450" bIns="1204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99911" y="617102"/>
            <a:ext cx="10932000" cy="794100"/>
          </a:xfrm>
          <a:prstGeom prst="rect">
            <a:avLst/>
          </a:prstGeom>
        </p:spPr>
        <p:txBody>
          <a:bodyPr spcFirstLastPara="1" wrap="square" lIns="120450" tIns="120450" rIns="120450" bIns="12045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0870162" y="6466332"/>
            <a:ext cx="704100" cy="545700"/>
          </a:xfrm>
          <a:prstGeom prst="rect">
            <a:avLst/>
          </a:prstGeom>
        </p:spPr>
        <p:txBody>
          <a:bodyPr spcFirstLastPara="1" wrap="square" lIns="120450" tIns="120450" rIns="120450" bIns="1204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99911" y="770433"/>
            <a:ext cx="3602700" cy="1047900"/>
          </a:xfrm>
          <a:prstGeom prst="rect">
            <a:avLst/>
          </a:prstGeom>
        </p:spPr>
        <p:txBody>
          <a:bodyPr spcFirstLastPara="1" wrap="square" lIns="120450" tIns="120450" rIns="120450" bIns="12045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99911" y="1926913"/>
            <a:ext cx="3602700" cy="4408800"/>
          </a:xfrm>
          <a:prstGeom prst="rect">
            <a:avLst/>
          </a:prstGeom>
        </p:spPr>
        <p:txBody>
          <a:bodyPr spcFirstLastPara="1" wrap="square" lIns="120450" tIns="120450" rIns="120450" bIns="120450" anchor="t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marL="914400" lvl="1" indent="-33020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>
              <a:spcBef>
                <a:spcPts val="2100"/>
              </a:spcBef>
              <a:spcAft>
                <a:spcPts val="210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0870162" y="6466332"/>
            <a:ext cx="704100" cy="545700"/>
          </a:xfrm>
          <a:prstGeom prst="rect">
            <a:avLst/>
          </a:prstGeom>
        </p:spPr>
        <p:txBody>
          <a:bodyPr spcFirstLastPara="1" wrap="square" lIns="120450" tIns="120450" rIns="120450" bIns="1204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628991" y="624208"/>
            <a:ext cx="8169900" cy="5672700"/>
          </a:xfrm>
          <a:prstGeom prst="rect">
            <a:avLst/>
          </a:prstGeom>
        </p:spPr>
        <p:txBody>
          <a:bodyPr spcFirstLastPara="1" wrap="square" lIns="120450" tIns="120450" rIns="120450" bIns="12045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1pPr>
            <a:lvl2pPr lvl="1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2pPr>
            <a:lvl3pPr lvl="2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3pPr>
            <a:lvl4pPr lvl="3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4pPr>
            <a:lvl5pPr lvl="4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5pPr>
            <a:lvl6pPr lvl="5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6pPr>
            <a:lvl7pPr lvl="6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7pPr>
            <a:lvl8pPr lvl="7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8pPr>
            <a:lvl9pPr lvl="8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0870162" y="6466332"/>
            <a:ext cx="704100" cy="545700"/>
          </a:xfrm>
          <a:prstGeom prst="rect">
            <a:avLst/>
          </a:prstGeom>
        </p:spPr>
        <p:txBody>
          <a:bodyPr spcFirstLastPara="1" wrap="square" lIns="120450" tIns="120450" rIns="120450" bIns="1204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865875" y="-173"/>
            <a:ext cx="5865900" cy="7132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0450" tIns="120450" rIns="120450" bIns="1204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40636" y="1710004"/>
            <a:ext cx="5190000" cy="2055600"/>
          </a:xfrm>
          <a:prstGeom prst="rect">
            <a:avLst/>
          </a:prstGeom>
        </p:spPr>
        <p:txBody>
          <a:bodyPr spcFirstLastPara="1" wrap="square" lIns="120450" tIns="120450" rIns="120450" bIns="12045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1pPr>
            <a:lvl2pPr lvl="1" algn="ctr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2pPr>
            <a:lvl3pPr lvl="2" algn="ctr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3pPr>
            <a:lvl4pPr lvl="3" algn="ctr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4pPr>
            <a:lvl5pPr lvl="4" algn="ctr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5pPr>
            <a:lvl6pPr lvl="5" algn="ctr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6pPr>
            <a:lvl7pPr lvl="6" algn="ctr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7pPr>
            <a:lvl8pPr lvl="7" algn="ctr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8pPr>
            <a:lvl9pPr lvl="8" algn="ctr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40636" y="3886933"/>
            <a:ext cx="5190000" cy="1712700"/>
          </a:xfrm>
          <a:prstGeom prst="rect">
            <a:avLst/>
          </a:prstGeom>
        </p:spPr>
        <p:txBody>
          <a:bodyPr spcFirstLastPara="1" wrap="square" lIns="120450" tIns="120450" rIns="120450" bIns="12045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6337377" y="1004051"/>
            <a:ext cx="4923000" cy="5124000"/>
          </a:xfrm>
          <a:prstGeom prst="rect">
            <a:avLst/>
          </a:prstGeom>
        </p:spPr>
        <p:txBody>
          <a:bodyPr spcFirstLastPara="1" wrap="square" lIns="120450" tIns="120450" rIns="120450" bIns="120450" anchor="ctr" anchorCtr="0">
            <a:noAutofit/>
          </a:bodyPr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2900">
              <a:spcBef>
                <a:spcPts val="210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>
              <a:spcBef>
                <a:spcPts val="210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>
              <a:spcBef>
                <a:spcPts val="21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210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210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210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210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2100"/>
              </a:spcBef>
              <a:spcAft>
                <a:spcPts val="210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0870162" y="6466332"/>
            <a:ext cx="704100" cy="545700"/>
          </a:xfrm>
          <a:prstGeom prst="rect">
            <a:avLst/>
          </a:prstGeom>
        </p:spPr>
        <p:txBody>
          <a:bodyPr spcFirstLastPara="1" wrap="square" lIns="120450" tIns="120450" rIns="120450" bIns="1204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99911" y="5866401"/>
            <a:ext cx="7696500" cy="839100"/>
          </a:xfrm>
          <a:prstGeom prst="rect">
            <a:avLst/>
          </a:prstGeom>
        </p:spPr>
        <p:txBody>
          <a:bodyPr spcFirstLastPara="1" wrap="square" lIns="120450" tIns="120450" rIns="120450" bIns="120450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0870162" y="6466332"/>
            <a:ext cx="704100" cy="545700"/>
          </a:xfrm>
          <a:prstGeom prst="rect">
            <a:avLst/>
          </a:prstGeom>
        </p:spPr>
        <p:txBody>
          <a:bodyPr spcFirstLastPara="1" wrap="square" lIns="120450" tIns="120450" rIns="120450" bIns="1204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99911" y="617102"/>
            <a:ext cx="10932000" cy="79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0450" tIns="120450" rIns="120450" bIns="12045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99911" y="1598100"/>
            <a:ext cx="10932000" cy="473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0450" tIns="120450" rIns="120450" bIns="120450" anchor="t" anchorCtr="0">
            <a:noAutofit/>
          </a:bodyPr>
          <a:lstStyle>
            <a:lvl1pPr marL="457200" lvl="0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●"/>
              <a:defRPr sz="2400">
                <a:solidFill>
                  <a:schemeClr val="dk2"/>
                </a:solidFill>
              </a:defRPr>
            </a:lvl1pPr>
            <a:lvl2pPr marL="914400" lvl="1" indent="-3429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2pPr>
            <a:lvl3pPr marL="1371600" lvl="2" indent="-3429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3pPr>
            <a:lvl4pPr marL="1828800" lvl="3" indent="-3429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4pPr>
            <a:lvl5pPr marL="2286000" lvl="4" indent="-3429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5pPr>
            <a:lvl6pPr marL="2743200" lvl="5" indent="-3429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6pPr>
            <a:lvl7pPr marL="3200400" lvl="6" indent="-3429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7pPr>
            <a:lvl8pPr marL="3657600" lvl="7" indent="-3429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8pPr>
            <a:lvl9pPr marL="4114800" lvl="8" indent="-34290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0870162" y="6466332"/>
            <a:ext cx="704100" cy="54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0450" tIns="120450" rIns="120450" bIns="120450" anchor="ctr" anchorCtr="0">
            <a:no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twitter.com/VictoryAdventur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D2E9"/>
            </a:gs>
            <a:gs pos="100000">
              <a:srgbClr val="045962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4"/>
          <p:cNvSpPr txBox="1">
            <a:spLocks noGrp="1"/>
          </p:cNvSpPr>
          <p:nvPr>
            <p:ph type="title"/>
          </p:nvPr>
        </p:nvSpPr>
        <p:spPr>
          <a:xfrm>
            <a:off x="466625" y="0"/>
            <a:ext cx="8440800" cy="1220700"/>
          </a:xfrm>
          <a:prstGeom prst="rect">
            <a:avLst/>
          </a:prstGeom>
          <a:gradFill>
            <a:gsLst>
              <a:gs pos="0">
                <a:srgbClr val="00D2E9"/>
              </a:gs>
              <a:gs pos="100000">
                <a:srgbClr val="045962"/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spcFirstLastPara="1" wrap="square" lIns="120450" tIns="120450" rIns="120450" bIns="12045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b="1">
                <a:solidFill>
                  <a:schemeClr val="lt1"/>
                </a:solidFill>
                <a:latin typeface="Amatic SC"/>
                <a:ea typeface="Amatic SC"/>
                <a:cs typeface="Amatic SC"/>
                <a:sym typeface="Amatic SC"/>
              </a:rPr>
              <a:t>MONDAY</a:t>
            </a:r>
            <a:endParaRPr sz="7200" b="1">
              <a:solidFill>
                <a:schemeClr val="lt1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graphicFrame>
        <p:nvGraphicFramePr>
          <p:cNvPr id="59" name="Google Shape;59;p14"/>
          <p:cNvGraphicFramePr/>
          <p:nvPr>
            <p:extLst>
              <p:ext uri="{D42A27DB-BD31-4B8C-83A1-F6EECF244321}">
                <p14:modId xmlns:p14="http://schemas.microsoft.com/office/powerpoint/2010/main" val="3520753471"/>
              </p:ext>
            </p:extLst>
          </p:nvPr>
        </p:nvGraphicFramePr>
        <p:xfrm>
          <a:off x="353950" y="1322517"/>
          <a:ext cx="8145749" cy="4470730"/>
        </p:xfrm>
        <a:graphic>
          <a:graphicData uri="http://schemas.openxmlformats.org/drawingml/2006/table">
            <a:tbl>
              <a:tblPr>
                <a:noFill/>
                <a:tableStyleId>{16152938-9066-427A-9484-6EBFDD545AF5}</a:tableStyleId>
              </a:tblPr>
              <a:tblGrid>
                <a:gridCol w="3958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25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79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6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92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2100" b="1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CLUB</a:t>
                      </a:r>
                      <a:endParaRPr sz="2100" b="1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1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STAFF</a:t>
                      </a:r>
                      <a:endParaRPr sz="21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1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VENUE</a:t>
                      </a:r>
                      <a:endParaRPr sz="21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1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TIME</a:t>
                      </a:r>
                      <a:endParaRPr sz="21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4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Dodgeball</a:t>
                      </a:r>
                      <a:endParaRPr sz="17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KZE</a:t>
                      </a:r>
                      <a:endParaRPr sz="17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Sports Hall</a:t>
                      </a:r>
                      <a:endParaRPr sz="17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08:00-08:20</a:t>
                      </a:r>
                      <a:endParaRPr sz="17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4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Daily Music Lessons (Pre-booked)</a:t>
                      </a:r>
                      <a:endParaRPr sz="17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TSH</a:t>
                      </a:r>
                      <a:endParaRPr sz="17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Various</a:t>
                      </a:r>
                      <a:endParaRPr sz="17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Various</a:t>
                      </a:r>
                      <a:endParaRPr sz="17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4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Football</a:t>
                      </a:r>
                      <a:endParaRPr sz="17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ECH</a:t>
                      </a:r>
                      <a:endParaRPr sz="17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Field</a:t>
                      </a:r>
                      <a:endParaRPr sz="17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dirty="0"/>
                        <a:t>3:00-4:00</a:t>
                      </a:r>
                      <a:endParaRPr sz="1700" b="1" dirty="0"/>
                    </a:p>
                  </a:txBody>
                  <a:tcPr marL="91425" marR="91425" marT="91425" marB="91425"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2400"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Fitness</a:t>
                      </a:r>
                      <a:endParaRPr sz="17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KWE</a:t>
                      </a:r>
                      <a:endParaRPr sz="17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Fitness Studio</a:t>
                      </a:r>
                      <a:endParaRPr sz="17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dirty="0"/>
                        <a:t>3:00-4:00</a:t>
                      </a:r>
                      <a:endParaRPr sz="1700" b="1" dirty="0"/>
                    </a:p>
                  </a:txBody>
                  <a:tcPr marL="91425" marR="91425" marT="91425" marB="91425"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493696811"/>
                  </a:ext>
                </a:extLst>
              </a:tr>
              <a:tr h="4324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Netball</a:t>
                      </a:r>
                      <a:endParaRPr sz="17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LBU</a:t>
                      </a:r>
                      <a:endParaRPr sz="17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Sports Hall</a:t>
                      </a:r>
                      <a:endParaRPr sz="17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dirty="0"/>
                        <a:t>3:00-4:00</a:t>
                      </a:r>
                      <a:endParaRPr sz="1700" b="1" dirty="0"/>
                    </a:p>
                  </a:txBody>
                  <a:tcPr marL="91425" marR="91425" marT="91425" marB="91425"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24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Art Club </a:t>
                      </a:r>
                      <a:endParaRPr sz="17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FRI/MPA</a:t>
                      </a:r>
                      <a:endParaRPr sz="17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Art 1 </a:t>
                      </a:r>
                      <a:endParaRPr sz="17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3:00-4:00</a:t>
                      </a:r>
                      <a:endParaRPr sz="17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24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History Club</a:t>
                      </a:r>
                      <a:endParaRPr sz="1700" b="1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DTH</a:t>
                      </a:r>
                      <a:endParaRPr sz="17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Teach 4</a:t>
                      </a:r>
                      <a:endParaRPr sz="17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3:00-4:00</a:t>
                      </a:r>
                      <a:endParaRPr sz="17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2400"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i="0" u="none" strike="noStrike" baseline="0" noProof="0" dirty="0">
                          <a:solidFill>
                            <a:srgbClr val="000000"/>
                          </a:solidFill>
                          <a:latin typeface="Century Gothic"/>
                        </a:rPr>
                        <a:t> Dungeons &amp; Dragons</a:t>
                      </a:r>
                      <a:endParaRPr dirty="0">
                        <a:sym typeface="Century Gothic"/>
                      </a:endParaRPr>
                    </a:p>
                  </a:txBody>
                  <a:tcPr marL="91425" marR="91425" marT="91425" marB="91425">
                    <a:lnL w="9524">
                      <a:solidFill>
                        <a:srgbClr val="9E9E9E"/>
                      </a:solidFill>
                    </a:lnL>
                    <a:lnR w="9524">
                      <a:solidFill>
                        <a:srgbClr val="9E9E9E"/>
                      </a:solidFill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4">
                      <a:solidFill>
                        <a:srgbClr val="9E9E9E"/>
                      </a:solidFill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dirty="0"/>
                        <a:t>AWI</a:t>
                      </a:r>
                      <a:endParaRPr sz="1600" b="1" dirty="0">
                        <a:sym typeface="Century Gothic"/>
                      </a:endParaRPr>
                    </a:p>
                  </a:txBody>
                  <a:tcPr marL="91425" marR="91425" marT="91425" marB="91425">
                    <a:lnL w="9524">
                      <a:solidFill>
                        <a:srgbClr val="9E9E9E"/>
                      </a:solidFill>
                    </a:lnL>
                    <a:lnR w="9524">
                      <a:solidFill>
                        <a:srgbClr val="9E9E9E"/>
                      </a:solidFill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4">
                      <a:solidFill>
                        <a:srgbClr val="9E9E9E"/>
                      </a:solidFill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dirty="0"/>
                        <a:t>Teach 10</a:t>
                      </a:r>
                      <a:endParaRPr sz="1600" b="1" dirty="0">
                        <a:sym typeface="Century Gothic"/>
                      </a:endParaRPr>
                    </a:p>
                  </a:txBody>
                  <a:tcPr marL="91425" marR="91425" marT="91425" marB="91425">
                    <a:lnL w="9524">
                      <a:solidFill>
                        <a:srgbClr val="9E9E9E"/>
                      </a:solidFill>
                    </a:lnL>
                    <a:lnR w="9524">
                      <a:solidFill>
                        <a:srgbClr val="9E9E9E"/>
                      </a:solidFill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4">
                      <a:solidFill>
                        <a:srgbClr val="9E9E9E"/>
                      </a:solidFill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dirty="0"/>
                        <a:t>3:00-4:00</a:t>
                      </a:r>
                      <a:endParaRPr sz="1600" b="1" dirty="0">
                        <a:sym typeface="Century Gothic"/>
                      </a:endParaRPr>
                    </a:p>
                  </a:txBody>
                  <a:tcPr marL="91425" marR="91425" marT="91425" marB="91425">
                    <a:lnL w="9524">
                      <a:solidFill>
                        <a:srgbClr val="9E9E9E"/>
                      </a:solidFill>
                    </a:lnL>
                    <a:lnR w="9524">
                      <a:solidFill>
                        <a:srgbClr val="9E9E9E"/>
                      </a:solidFill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4">
                      <a:solidFill>
                        <a:srgbClr val="9E9E9E"/>
                      </a:solidFill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090407948"/>
                  </a:ext>
                </a:extLst>
              </a:tr>
              <a:tr h="4324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dirty="0">
                          <a:latin typeface="Century Gothic"/>
                          <a:ea typeface="Century Gothic"/>
                          <a:cs typeface="Century Gothic"/>
                        </a:rPr>
                        <a:t>VCA Cheerleading (team only*)</a:t>
                      </a:r>
                      <a:endParaRPr sz="1700" b="1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4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ZBR</a:t>
                      </a:r>
                      <a:endParaRPr sz="17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4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Sports Hall</a:t>
                      </a:r>
                      <a:endParaRPr sz="17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4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3.30-5.30</a:t>
                      </a:r>
                      <a:endParaRPr sz="17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4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60" name="Google Shape;60;p14"/>
          <p:cNvPicPr preferRelativeResize="0"/>
          <p:nvPr/>
        </p:nvPicPr>
        <p:blipFill rotWithShape="1">
          <a:blip r:embed="rId3">
            <a:alphaModFix/>
          </a:blip>
          <a:srcRect r="3138"/>
          <a:stretch/>
        </p:blipFill>
        <p:spPr>
          <a:xfrm>
            <a:off x="8804225" y="362150"/>
            <a:ext cx="2851325" cy="6270726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546604" y="1880761"/>
            <a:ext cx="663683" cy="310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494995" y="4087127"/>
            <a:ext cx="571250" cy="310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645489" y="4524212"/>
            <a:ext cx="571250" cy="310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445782" y="3212228"/>
            <a:ext cx="663683" cy="310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447082" y="3671163"/>
            <a:ext cx="663683" cy="310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597930" y="5045461"/>
            <a:ext cx="571250" cy="310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B2D61D83-7013-B2CC-4276-34AA5C945FD6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493513" y="2784175"/>
            <a:ext cx="663683" cy="31017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701403A-4093-7374-E42B-C64575D348DD}"/>
              </a:ext>
            </a:extLst>
          </p:cNvPr>
          <p:cNvSpPr txBox="1"/>
          <p:nvPr/>
        </p:nvSpPr>
        <p:spPr>
          <a:xfrm>
            <a:off x="273864" y="6599134"/>
            <a:ext cx="8317220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b="1"/>
              <a:t>*Information about a second round of </a:t>
            </a:r>
            <a:r>
              <a:rPr lang="en-GB" b="1" err="1"/>
              <a:t>tryouts</a:t>
            </a:r>
            <a:r>
              <a:rPr lang="en-GB" b="1"/>
              <a:t> will come out soon, if you are interested in trying out for this season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1AB2A"/>
            </a:gs>
            <a:gs pos="100000">
              <a:srgbClr val="203E13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5"/>
          <p:cNvSpPr txBox="1">
            <a:spLocks noGrp="1"/>
          </p:cNvSpPr>
          <p:nvPr>
            <p:ph type="title"/>
          </p:nvPr>
        </p:nvSpPr>
        <p:spPr>
          <a:xfrm>
            <a:off x="322500" y="0"/>
            <a:ext cx="8142300" cy="1140000"/>
          </a:xfrm>
          <a:prstGeom prst="rect">
            <a:avLst/>
          </a:prstGeom>
          <a:gradFill>
            <a:gsLst>
              <a:gs pos="0">
                <a:srgbClr val="51AB2A"/>
              </a:gs>
              <a:gs pos="100000">
                <a:srgbClr val="203E13"/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spcFirstLastPara="1" wrap="square" lIns="120450" tIns="120450" rIns="120450" bIns="12045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b="1">
                <a:solidFill>
                  <a:schemeClr val="lt1"/>
                </a:solidFill>
                <a:latin typeface="Amatic SC"/>
                <a:ea typeface="Amatic SC"/>
                <a:cs typeface="Amatic SC"/>
                <a:sym typeface="Amatic SC"/>
              </a:rPr>
              <a:t>TUESDAY</a:t>
            </a:r>
            <a:endParaRPr sz="7200" b="1">
              <a:solidFill>
                <a:schemeClr val="lt1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pic>
        <p:nvPicPr>
          <p:cNvPr id="74" name="Google Shape;74;p15"/>
          <p:cNvPicPr preferRelativeResize="0"/>
          <p:nvPr/>
        </p:nvPicPr>
        <p:blipFill rotWithShape="1">
          <a:blip r:embed="rId3">
            <a:alphaModFix/>
          </a:blip>
          <a:srcRect r="3138"/>
          <a:stretch/>
        </p:blipFill>
        <p:spPr>
          <a:xfrm>
            <a:off x="8804225" y="362150"/>
            <a:ext cx="2851325" cy="6270726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5" name="Google Shape;75;p15"/>
          <p:cNvGraphicFramePr/>
          <p:nvPr>
            <p:extLst>
              <p:ext uri="{D42A27DB-BD31-4B8C-83A1-F6EECF244321}">
                <p14:modId xmlns:p14="http://schemas.microsoft.com/office/powerpoint/2010/main" val="3624140133"/>
              </p:ext>
            </p:extLst>
          </p:nvPr>
        </p:nvGraphicFramePr>
        <p:xfrm>
          <a:off x="287525" y="1139988"/>
          <a:ext cx="8212248" cy="4739340"/>
        </p:xfrm>
        <a:graphic>
          <a:graphicData uri="http://schemas.openxmlformats.org/drawingml/2006/table">
            <a:tbl>
              <a:tblPr>
                <a:noFill/>
                <a:tableStyleId>{16152938-9066-427A-9484-6EBFDD545AF5}</a:tableStyleId>
              </a:tblPr>
              <a:tblGrid>
                <a:gridCol w="4018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48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24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6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71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800" b="1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CLUB</a:t>
                      </a:r>
                      <a:endParaRPr sz="1800" b="1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STAFF</a:t>
                      </a:r>
                      <a:endParaRPr sz="18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VENUE</a:t>
                      </a:r>
                      <a:endParaRPr sz="18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TIME</a:t>
                      </a:r>
                      <a:endParaRPr sz="18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7123"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dirty="0">
                          <a:latin typeface="Century Gothic"/>
                          <a:ea typeface="Century Gothic"/>
                          <a:cs typeface="Century Gothic"/>
                        </a:rPr>
                        <a:t>Basketball</a:t>
                      </a:r>
                      <a:endParaRPr lang="en-US" sz="1700" b="1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4">
                      <a:solidFill>
                        <a:srgbClr val="9E9E9E"/>
                      </a:solidFill>
                    </a:lnL>
                    <a:lnR w="9524">
                      <a:solidFill>
                        <a:srgbClr val="9E9E9E"/>
                      </a:solidFill>
                    </a:lnR>
                    <a:lnB w="9524">
                      <a:solidFill>
                        <a:srgbClr val="9E9E9E"/>
                      </a:solidFill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KWE</a:t>
                      </a:r>
                      <a:endParaRPr lang="en-US" sz="17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4">
                      <a:solidFill>
                        <a:srgbClr val="9E9E9E"/>
                      </a:solidFill>
                    </a:lnL>
                    <a:lnR w="9524">
                      <a:solidFill>
                        <a:srgbClr val="9E9E9E"/>
                      </a:solidFill>
                    </a:lnR>
                    <a:lnB w="9524">
                      <a:solidFill>
                        <a:srgbClr val="9E9E9E"/>
                      </a:solidFill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Sports Hall</a:t>
                      </a:r>
                      <a:endParaRPr lang="en-US" sz="17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4">
                      <a:solidFill>
                        <a:srgbClr val="9E9E9E"/>
                      </a:solidFill>
                    </a:lnL>
                    <a:lnR w="9524">
                      <a:solidFill>
                        <a:srgbClr val="9E9E9E"/>
                      </a:solidFill>
                    </a:lnR>
                    <a:lnB w="9524">
                      <a:solidFill>
                        <a:srgbClr val="9E9E9E"/>
                      </a:solidFill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8:00-8:20</a:t>
                      </a:r>
                      <a:endParaRPr lang="en-US" sz="17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4">
                      <a:solidFill>
                        <a:srgbClr val="9E9E9E"/>
                      </a:solidFill>
                    </a:lnL>
                    <a:lnR w="9524">
                      <a:solidFill>
                        <a:srgbClr val="9E9E9E"/>
                      </a:solidFill>
                    </a:lnR>
                    <a:lnB w="9524">
                      <a:solidFill>
                        <a:srgbClr val="9E9E9E"/>
                      </a:solidFill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505964214"/>
                  </a:ext>
                </a:extLst>
              </a:tr>
              <a:tr h="317123"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Enterprise Club</a:t>
                      </a:r>
                      <a:endParaRPr lang="en-US" sz="16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4">
                      <a:solidFill>
                        <a:srgbClr val="9E9E9E"/>
                      </a:solidFill>
                    </a:lnL>
                    <a:lnR w="9524">
                      <a:solidFill>
                        <a:srgbClr val="9E9E9E"/>
                      </a:solidFill>
                    </a:lnR>
                    <a:lnT w="9524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>
                      <a:solidFill>
                        <a:srgbClr val="9E9E9E"/>
                      </a:solidFill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dirty="0"/>
                        <a:t>JPE/OBA/</a:t>
                      </a:r>
                      <a:endParaRPr lang="en-US" dirty="0"/>
                    </a:p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dirty="0"/>
                        <a:t>RAR</a:t>
                      </a:r>
                      <a:endParaRPr lang="en-US" sz="1600" b="1" dirty="0">
                        <a:sym typeface="Century Gothic"/>
                      </a:endParaRPr>
                    </a:p>
                  </a:txBody>
                  <a:tcPr marL="91425" marR="91425" marT="91425" marB="91425">
                    <a:lnL w="9524">
                      <a:solidFill>
                        <a:srgbClr val="9E9E9E"/>
                      </a:solidFill>
                    </a:lnL>
                    <a:lnR w="9524">
                      <a:solidFill>
                        <a:srgbClr val="9E9E9E"/>
                      </a:solidFill>
                    </a:lnR>
                    <a:lnT w="9524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>
                      <a:solidFill>
                        <a:srgbClr val="9E9E9E"/>
                      </a:solidFill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dirty="0"/>
                        <a:t>Luke Day</a:t>
                      </a:r>
                      <a:endParaRPr lang="en-US" sz="1600" b="1" dirty="0">
                        <a:sym typeface="Century Gothic"/>
                      </a:endParaRPr>
                    </a:p>
                  </a:txBody>
                  <a:tcPr marL="91425" marR="91425" marT="91425" marB="91425">
                    <a:lnL w="9524">
                      <a:solidFill>
                        <a:srgbClr val="9E9E9E"/>
                      </a:solidFill>
                    </a:lnL>
                    <a:lnR w="9524">
                      <a:solidFill>
                        <a:srgbClr val="9E9E9E"/>
                      </a:solidFill>
                    </a:lnR>
                    <a:lnT w="9524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>
                      <a:solidFill>
                        <a:srgbClr val="9E9E9E"/>
                      </a:solidFill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dirty="0"/>
                        <a:t>Early Lunch</a:t>
                      </a:r>
                      <a:endParaRPr lang="en-US" sz="1600" b="1" dirty="0">
                        <a:sym typeface="Century Gothic"/>
                      </a:endParaRPr>
                    </a:p>
                  </a:txBody>
                  <a:tcPr marL="91425" marR="91425" marT="91425" marB="91425">
                    <a:lnL w="9524">
                      <a:solidFill>
                        <a:srgbClr val="9E9E9E"/>
                      </a:solidFill>
                    </a:lnL>
                    <a:lnR w="9524">
                      <a:solidFill>
                        <a:srgbClr val="9E9E9E"/>
                      </a:solidFill>
                    </a:lnR>
                    <a:lnT w="9524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>
                      <a:solidFill>
                        <a:srgbClr val="9E9E9E"/>
                      </a:solidFill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782471502"/>
                  </a:ext>
                </a:extLst>
              </a:tr>
              <a:tr h="317124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dirty="0">
                          <a:latin typeface="Century Gothic"/>
                          <a:ea typeface="Century Gothic"/>
                          <a:cs typeface="Century Gothic"/>
                        </a:rPr>
                        <a:t>Snack &amp; Study</a:t>
                      </a:r>
                      <a:endParaRPr lang="en-US" sz="1700" b="1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4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CRE</a:t>
                      </a:r>
                      <a:endParaRPr lang="en-US" sz="17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4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Library</a:t>
                      </a:r>
                      <a:endParaRPr lang="en-US" sz="17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4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3:00-3:45</a:t>
                      </a:r>
                      <a:endParaRPr lang="en-US" sz="17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4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548239437"/>
                  </a:ext>
                </a:extLst>
              </a:tr>
              <a:tr h="3171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Daily Music Lessons (Pre-booked)</a:t>
                      </a:r>
                      <a:endParaRPr sz="17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TSH</a:t>
                      </a:r>
                      <a:endParaRPr sz="17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Various</a:t>
                      </a:r>
                      <a:endParaRPr sz="17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Various</a:t>
                      </a:r>
                      <a:endParaRPr sz="17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71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UKMT</a:t>
                      </a:r>
                      <a:r>
                        <a:rPr lang="en-US" sz="18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Club</a:t>
                      </a:r>
                      <a:endParaRPr sz="18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/>
                        <a:t>TKI</a:t>
                      </a:r>
                      <a:endParaRPr sz="18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/>
                        <a:t>Jubilee 2</a:t>
                      </a:r>
                      <a:endParaRPr sz="18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/>
                        <a:t>3:00-4:00</a:t>
                      </a:r>
                      <a:endParaRPr sz="18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71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 err="1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Maths</a:t>
                      </a:r>
                      <a:r>
                        <a:rPr lang="en-US" sz="18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Homework Club</a:t>
                      </a: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/>
                        <a:t>NTA</a:t>
                      </a:r>
                      <a:endParaRPr sz="18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/>
                        <a:t>Jubilee 7</a:t>
                      </a:r>
                      <a:endParaRPr sz="18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/>
                        <a:t>3:00-4:00</a:t>
                      </a:r>
                      <a:endParaRPr sz="18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7125"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Badminton</a:t>
                      </a:r>
                      <a:endParaRPr sz="18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/>
                        <a:t>KZE</a:t>
                      </a:r>
                      <a:endParaRPr sz="1800" b="1"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/>
                        <a:t>Sports Hall</a:t>
                      </a:r>
                      <a:endParaRPr sz="1800" b="1"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/>
                        <a:t>3:00-4:00</a:t>
                      </a:r>
                      <a:endParaRPr sz="1800" b="1"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7124"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Politics Society</a:t>
                      </a:r>
                      <a:endParaRPr sz="18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4">
                      <a:solidFill>
                        <a:srgbClr val="9E9E9E"/>
                      </a:solidFill>
                    </a:lnL>
                    <a:lnR w="9524">
                      <a:solidFill>
                        <a:srgbClr val="9E9E9E"/>
                      </a:solidFill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/>
                        <a:t>AWI</a:t>
                      </a:r>
                      <a:endParaRPr sz="1800" b="1" dirty="0"/>
                    </a:p>
                  </a:txBody>
                  <a:tcPr marL="91425" marR="91425" marT="91425" marB="91425">
                    <a:lnL w="9524">
                      <a:solidFill>
                        <a:srgbClr val="9E9E9E"/>
                      </a:solidFill>
                    </a:lnL>
                    <a:lnR w="9524">
                      <a:solidFill>
                        <a:srgbClr val="9E9E9E"/>
                      </a:solidFill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/>
                        <a:t>Teach 10</a:t>
                      </a:r>
                      <a:endParaRPr sz="1800" b="1" dirty="0"/>
                    </a:p>
                  </a:txBody>
                  <a:tcPr marL="91425" marR="91425" marT="91425" marB="91425">
                    <a:lnL w="9524">
                      <a:solidFill>
                        <a:srgbClr val="9E9E9E"/>
                      </a:solidFill>
                    </a:lnL>
                    <a:lnR w="9524">
                      <a:solidFill>
                        <a:srgbClr val="9E9E9E"/>
                      </a:solidFill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/>
                        <a:t>3:00-4:00</a:t>
                      </a:r>
                      <a:endParaRPr sz="1800" b="1" dirty="0"/>
                    </a:p>
                  </a:txBody>
                  <a:tcPr marL="91425" marR="91425" marT="91425" marB="91425">
                    <a:lnL w="9524">
                      <a:solidFill>
                        <a:srgbClr val="9E9E9E"/>
                      </a:solidFill>
                    </a:lnL>
                    <a:lnR w="9524">
                      <a:solidFill>
                        <a:srgbClr val="9E9E9E"/>
                      </a:solidFill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3621161"/>
                  </a:ext>
                </a:extLst>
              </a:tr>
              <a:tr h="317123"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Open Dance Club</a:t>
                      </a:r>
                      <a:endParaRPr sz="18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4">
                      <a:solidFill>
                        <a:srgbClr val="9E9E9E"/>
                      </a:solidFill>
                    </a:lnL>
                    <a:lnR w="9524">
                      <a:solidFill>
                        <a:srgbClr val="9E9E9E"/>
                      </a:solidFill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4">
                      <a:solidFill>
                        <a:srgbClr val="9E9E9E"/>
                      </a:solidFill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/>
                        <a:t>ZBR</a:t>
                      </a:r>
                      <a:endParaRPr sz="1800" b="1" dirty="0"/>
                    </a:p>
                  </a:txBody>
                  <a:tcPr marL="91425" marR="91425" marT="91425" marB="91425">
                    <a:lnL w="9524">
                      <a:solidFill>
                        <a:srgbClr val="9E9E9E"/>
                      </a:solidFill>
                    </a:lnL>
                    <a:lnR w="9524">
                      <a:solidFill>
                        <a:srgbClr val="9E9E9E"/>
                      </a:solidFill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4">
                      <a:solidFill>
                        <a:srgbClr val="9E9E9E"/>
                      </a:solidFill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/>
                        <a:t>Main Hall</a:t>
                      </a:r>
                      <a:endParaRPr sz="1800" b="1" dirty="0"/>
                    </a:p>
                  </a:txBody>
                  <a:tcPr marL="91425" marR="91425" marT="91425" marB="91425">
                    <a:lnL w="9524">
                      <a:solidFill>
                        <a:srgbClr val="9E9E9E"/>
                      </a:solidFill>
                    </a:lnL>
                    <a:lnR w="9524">
                      <a:solidFill>
                        <a:srgbClr val="9E9E9E"/>
                      </a:solidFill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4">
                      <a:solidFill>
                        <a:srgbClr val="9E9E9E"/>
                      </a:solidFill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3:00-4:00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1425" marR="91425" marT="91425" marB="91425">
                    <a:lnL w="9524">
                      <a:solidFill>
                        <a:srgbClr val="9E9E9E"/>
                      </a:solidFill>
                    </a:lnL>
                    <a:lnR w="9524">
                      <a:solidFill>
                        <a:srgbClr val="9E9E9E"/>
                      </a:solidFill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4">
                      <a:solidFill>
                        <a:srgbClr val="9E9E9E"/>
                      </a:solidFill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518439633"/>
                  </a:ext>
                </a:extLst>
              </a:tr>
            </a:tbl>
          </a:graphicData>
        </a:graphic>
      </p:graphicFrame>
      <p:pic>
        <p:nvPicPr>
          <p:cNvPr id="76" name="Google Shape;76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594888" y="1627196"/>
            <a:ext cx="663683" cy="310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Google Shape;77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505654" y="3879130"/>
            <a:ext cx="663700" cy="310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9" name="Google Shape;79;p1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503961" y="2716494"/>
            <a:ext cx="663700" cy="310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79;p15">
            <a:extLst>
              <a:ext uri="{FF2B5EF4-FFF2-40B4-BE49-F238E27FC236}">
                <a16:creationId xmlns:a16="http://schemas.microsoft.com/office/drawing/2014/main" id="{557125FF-9B1B-28B5-4875-64D327D1B682}"/>
              </a:ext>
            </a:extLst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604568" y="2091597"/>
            <a:ext cx="663700" cy="310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B0000"/>
            </a:gs>
            <a:gs pos="100000">
              <a:srgbClr val="540303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6"/>
          <p:cNvSpPr txBox="1">
            <a:spLocks noGrp="1"/>
          </p:cNvSpPr>
          <p:nvPr>
            <p:ph type="title"/>
          </p:nvPr>
        </p:nvSpPr>
        <p:spPr>
          <a:xfrm>
            <a:off x="298325" y="-99475"/>
            <a:ext cx="8176500" cy="1143000"/>
          </a:xfrm>
          <a:prstGeom prst="rect">
            <a:avLst/>
          </a:prstGeom>
          <a:gradFill>
            <a:gsLst>
              <a:gs pos="0">
                <a:srgbClr val="DB0000"/>
              </a:gs>
              <a:gs pos="100000">
                <a:srgbClr val="540303"/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spcFirstLastPara="1" wrap="square" lIns="120450" tIns="120450" rIns="120450" bIns="12045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900" b="1">
                <a:solidFill>
                  <a:schemeClr val="lt1"/>
                </a:solidFill>
                <a:latin typeface="Amatic SC"/>
                <a:ea typeface="Amatic SC"/>
                <a:cs typeface="Amatic SC"/>
                <a:sym typeface="Amatic SC"/>
              </a:rPr>
              <a:t>wEDNESDAY</a:t>
            </a:r>
            <a:endParaRPr sz="6900" b="1">
              <a:solidFill>
                <a:schemeClr val="lt1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pic>
        <p:nvPicPr>
          <p:cNvPr id="86" name="Google Shape;86;p16"/>
          <p:cNvPicPr preferRelativeResize="0"/>
          <p:nvPr/>
        </p:nvPicPr>
        <p:blipFill rotWithShape="1">
          <a:blip r:embed="rId3">
            <a:alphaModFix/>
          </a:blip>
          <a:srcRect r="3138"/>
          <a:stretch/>
        </p:blipFill>
        <p:spPr>
          <a:xfrm>
            <a:off x="9197250" y="362150"/>
            <a:ext cx="2458300" cy="540634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87" name="Google Shape;87;p16"/>
          <p:cNvGraphicFramePr/>
          <p:nvPr>
            <p:extLst>
              <p:ext uri="{D42A27DB-BD31-4B8C-83A1-F6EECF244321}">
                <p14:modId xmlns:p14="http://schemas.microsoft.com/office/powerpoint/2010/main" val="2850485202"/>
              </p:ext>
            </p:extLst>
          </p:nvPr>
        </p:nvGraphicFramePr>
        <p:xfrm>
          <a:off x="57134" y="923719"/>
          <a:ext cx="9025800" cy="5425050"/>
        </p:xfrm>
        <a:graphic>
          <a:graphicData uri="http://schemas.openxmlformats.org/drawingml/2006/table">
            <a:tbl>
              <a:tblPr>
                <a:noFill/>
                <a:tableStyleId>{16152938-9066-427A-9484-6EBFDD545AF5}</a:tableStyleId>
              </a:tblPr>
              <a:tblGrid>
                <a:gridCol w="40134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01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46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55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700" b="1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CLUB</a:t>
                      </a:r>
                      <a:endParaRPr sz="1700" b="1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STAFF</a:t>
                      </a:r>
                      <a:endParaRPr sz="17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VENUE</a:t>
                      </a:r>
                      <a:endParaRPr sz="17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TIME</a:t>
                      </a:r>
                      <a:endParaRPr sz="17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Badminton</a:t>
                      </a:r>
                      <a:endParaRPr sz="15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4">
                      <a:solidFill>
                        <a:srgbClr val="9E9E9E"/>
                      </a:solidFill>
                    </a:lnL>
                    <a:lnR w="9524">
                      <a:solidFill>
                        <a:srgbClr val="9E9E9E"/>
                      </a:solidFill>
                    </a:lnR>
                    <a:lnB w="9524">
                      <a:solidFill>
                        <a:srgbClr val="9E9E9E"/>
                      </a:solidFill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RTI</a:t>
                      </a:r>
                      <a:endParaRPr sz="15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4">
                      <a:solidFill>
                        <a:srgbClr val="9E9E9E"/>
                      </a:solidFill>
                    </a:lnL>
                    <a:lnR w="9524">
                      <a:solidFill>
                        <a:srgbClr val="9E9E9E"/>
                      </a:solidFill>
                    </a:lnR>
                    <a:lnB w="9524">
                      <a:solidFill>
                        <a:srgbClr val="9E9E9E"/>
                      </a:solidFill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Sports Hall</a:t>
                      </a:r>
                      <a:endParaRPr sz="15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4">
                      <a:solidFill>
                        <a:srgbClr val="9E9E9E"/>
                      </a:solidFill>
                    </a:lnL>
                    <a:lnR w="9524">
                      <a:solidFill>
                        <a:srgbClr val="9E9E9E"/>
                      </a:solidFill>
                    </a:lnR>
                    <a:lnB w="9524">
                      <a:solidFill>
                        <a:srgbClr val="9E9E9E"/>
                      </a:solidFill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08:00-08:20</a:t>
                      </a:r>
                      <a:endParaRPr sz="15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4">
                      <a:solidFill>
                        <a:srgbClr val="9E9E9E"/>
                      </a:solidFill>
                    </a:lnL>
                    <a:lnR w="9524">
                      <a:solidFill>
                        <a:srgbClr val="9E9E9E"/>
                      </a:solidFill>
                    </a:lnR>
                    <a:lnB w="9524">
                      <a:solidFill>
                        <a:srgbClr val="9E9E9E"/>
                      </a:solidFill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3380923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KS4-KS5 Pride Club Week 2 </a:t>
                      </a:r>
                      <a:endParaRPr sz="15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T w="9524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AWI</a:t>
                      </a:r>
                      <a:endParaRPr sz="15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T w="9524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Drama Studio</a:t>
                      </a:r>
                      <a:endParaRPr sz="15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T w="9524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Lunch B</a:t>
                      </a:r>
                      <a:endParaRPr sz="15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T w="9524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Basketball</a:t>
                      </a:r>
                      <a:endParaRPr sz="15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ATY</a:t>
                      </a:r>
                      <a:endParaRPr sz="15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Sports Hall</a:t>
                      </a:r>
                      <a:endParaRPr sz="15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5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3:00-4:00</a:t>
                      </a:r>
                      <a:endParaRPr sz="15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Dodgeball Week 2</a:t>
                      </a:r>
                      <a:endParaRPr sz="15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MDU</a:t>
                      </a:r>
                      <a:endParaRPr sz="15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Sports Hall</a:t>
                      </a:r>
                      <a:endParaRPr sz="15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3:00-4:00</a:t>
                      </a:r>
                      <a:endParaRPr sz="15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Greenpower Kit Car</a:t>
                      </a:r>
                      <a:endParaRPr sz="15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DGR</a:t>
                      </a:r>
                      <a:endParaRPr sz="15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DT1</a:t>
                      </a:r>
                      <a:endParaRPr sz="15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3:00-4:00</a:t>
                      </a:r>
                      <a:endParaRPr sz="15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Scrabble Week 2 KS3 </a:t>
                      </a:r>
                      <a:endParaRPr sz="15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AGL</a:t>
                      </a:r>
                      <a:endParaRPr sz="15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Plat 1</a:t>
                      </a:r>
                      <a:endParaRPr sz="15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Lunch A</a:t>
                      </a:r>
                      <a:endParaRPr sz="15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Daily Music Lessons (Pre-booked)</a:t>
                      </a:r>
                      <a:endParaRPr sz="15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TSH</a:t>
                      </a:r>
                      <a:endParaRPr sz="15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Various</a:t>
                      </a:r>
                      <a:endParaRPr sz="15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Various</a:t>
                      </a:r>
                      <a:endParaRPr lang="en-US" sz="15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Gardening Club</a:t>
                      </a:r>
                      <a:endParaRPr sz="15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MSM</a:t>
                      </a:r>
                      <a:endParaRPr sz="15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Allotment</a:t>
                      </a:r>
                      <a:endParaRPr sz="15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3:00-4:00</a:t>
                      </a:r>
                      <a:endParaRPr sz="15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Warhammer</a:t>
                      </a:r>
                      <a:r>
                        <a:rPr lang="en-US" sz="15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</a:t>
                      </a:r>
                      <a:r>
                        <a:rPr lang="en-US" sz="1500" b="1" dirty="0" err="1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Maths</a:t>
                      </a:r>
                      <a:r>
                        <a:rPr lang="en-US" sz="15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Club</a:t>
                      </a:r>
                      <a:endParaRPr sz="15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TKI</a:t>
                      </a:r>
                      <a:endParaRPr sz="15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 dirty="0" err="1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Jub</a:t>
                      </a:r>
                      <a:r>
                        <a:rPr lang="en-US" sz="15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2</a:t>
                      </a:r>
                      <a:endParaRPr sz="15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3:00-4:00</a:t>
                      </a:r>
                      <a:endParaRPr sz="15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Chess Week 1</a:t>
                      </a:r>
                      <a:endParaRPr sz="15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OJA</a:t>
                      </a:r>
                      <a:endParaRPr sz="15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 dirty="0" err="1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Jub</a:t>
                      </a:r>
                      <a:r>
                        <a:rPr lang="en-US" sz="15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8</a:t>
                      </a:r>
                      <a:endParaRPr sz="15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Lunch B</a:t>
                      </a:r>
                      <a:endParaRPr sz="15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5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Year 10 Photography </a:t>
                      </a:r>
                      <a:endParaRPr sz="15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5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FCA</a:t>
                      </a:r>
                      <a:endParaRPr sz="15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Plat Art 1</a:t>
                      </a:r>
                      <a:endParaRPr sz="15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5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3:00-4:00</a:t>
                      </a:r>
                      <a:endParaRPr sz="15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Illustration &amp; Bookbinding Club</a:t>
                      </a:r>
                      <a:endParaRPr sz="1800" b="1" i="0" u="none" strike="noStrike" cap="none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ISH</a:t>
                      </a:r>
                      <a:endParaRPr sz="1800" b="1" i="0" u="none" strike="noStrike" cap="none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Art 2</a:t>
                      </a:r>
                      <a:endParaRPr sz="1800" b="1" i="0" u="none" strike="noStrike" cap="none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3:00-4:00</a:t>
                      </a:r>
                      <a:endParaRPr sz="1800" b="1" i="0" u="none" strike="noStrike" cap="none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840829024"/>
                  </a:ext>
                </a:extLst>
              </a:tr>
            </a:tbl>
          </a:graphicData>
        </a:graphic>
      </p:graphicFrame>
      <p:pic>
        <p:nvPicPr>
          <p:cNvPr id="89" name="Google Shape;89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402756" y="4202628"/>
            <a:ext cx="571250" cy="310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310941" y="3065048"/>
            <a:ext cx="663700" cy="310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6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313616" y="2660943"/>
            <a:ext cx="663683" cy="310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6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350329" y="1391242"/>
            <a:ext cx="663683" cy="310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404725" y="1855215"/>
            <a:ext cx="571250" cy="310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452284" y="5083765"/>
            <a:ext cx="571250" cy="310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444106" y="3881608"/>
            <a:ext cx="571250" cy="310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93;p16">
            <a:extLst>
              <a:ext uri="{FF2B5EF4-FFF2-40B4-BE49-F238E27FC236}">
                <a16:creationId xmlns:a16="http://schemas.microsoft.com/office/drawing/2014/main" id="{1D4F93C8-BFF2-3FA7-8BAE-B3DFA7F7EF03}"/>
              </a:ext>
            </a:extLst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264890" y="2256859"/>
            <a:ext cx="663683" cy="310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1077D2"/>
            </a:gs>
            <a:gs pos="100000">
              <a:srgbClr val="093153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7"/>
          <p:cNvSpPr txBox="1">
            <a:spLocks noGrp="1"/>
          </p:cNvSpPr>
          <p:nvPr>
            <p:ph type="title"/>
          </p:nvPr>
        </p:nvSpPr>
        <p:spPr>
          <a:xfrm>
            <a:off x="299475" y="-6750"/>
            <a:ext cx="8440800" cy="1205100"/>
          </a:xfrm>
          <a:prstGeom prst="rect">
            <a:avLst/>
          </a:prstGeom>
          <a:gradFill>
            <a:gsLst>
              <a:gs pos="0">
                <a:srgbClr val="1077D2"/>
              </a:gs>
              <a:gs pos="100000">
                <a:srgbClr val="093153"/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spcFirstLastPara="1" wrap="square" lIns="120450" tIns="120450" rIns="120450" bIns="12045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b="1">
                <a:solidFill>
                  <a:schemeClr val="lt1"/>
                </a:solidFill>
                <a:latin typeface="Amatic SC"/>
                <a:ea typeface="Amatic SC"/>
                <a:cs typeface="Amatic SC"/>
                <a:sym typeface="Amatic SC"/>
              </a:rPr>
              <a:t>tHURSDAY</a:t>
            </a:r>
            <a:endParaRPr sz="7200" b="1">
              <a:solidFill>
                <a:schemeClr val="lt1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pic>
        <p:nvPicPr>
          <p:cNvPr id="102" name="Google Shape;102;p17"/>
          <p:cNvPicPr preferRelativeResize="0"/>
          <p:nvPr/>
        </p:nvPicPr>
        <p:blipFill rotWithShape="1">
          <a:blip r:embed="rId3">
            <a:alphaModFix/>
          </a:blip>
          <a:srcRect r="3138"/>
          <a:stretch/>
        </p:blipFill>
        <p:spPr>
          <a:xfrm>
            <a:off x="9332125" y="1016378"/>
            <a:ext cx="2318800" cy="5099571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03" name="Google Shape;103;p17"/>
          <p:cNvGraphicFramePr/>
          <p:nvPr>
            <p:extLst>
              <p:ext uri="{D42A27DB-BD31-4B8C-83A1-F6EECF244321}">
                <p14:modId xmlns:p14="http://schemas.microsoft.com/office/powerpoint/2010/main" val="2995104090"/>
              </p:ext>
            </p:extLst>
          </p:nvPr>
        </p:nvGraphicFramePr>
        <p:xfrm>
          <a:off x="233838" y="1426800"/>
          <a:ext cx="8992925" cy="4099290"/>
        </p:xfrm>
        <a:graphic>
          <a:graphicData uri="http://schemas.openxmlformats.org/drawingml/2006/table">
            <a:tbl>
              <a:tblPr>
                <a:noFill/>
                <a:tableStyleId>{16152938-9066-427A-9484-6EBFDD545AF5}</a:tableStyleId>
              </a:tblPr>
              <a:tblGrid>
                <a:gridCol w="4317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3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791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02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46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900" b="1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CLUB</a:t>
                      </a:r>
                      <a:endParaRPr sz="1900" b="1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STAFF</a:t>
                      </a:r>
                      <a:endParaRPr sz="19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VENUE</a:t>
                      </a:r>
                      <a:endParaRPr sz="19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TIME</a:t>
                      </a:r>
                      <a:endParaRPr sz="19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7650"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Dodgeball</a:t>
                      </a:r>
                      <a:endParaRPr sz="17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4">
                      <a:solidFill>
                        <a:srgbClr val="9E9E9E"/>
                      </a:solidFill>
                    </a:lnL>
                    <a:lnR w="9524">
                      <a:solidFill>
                        <a:srgbClr val="9E9E9E"/>
                      </a:solidFill>
                    </a:lnR>
                    <a:lnB w="9524">
                      <a:solidFill>
                        <a:srgbClr val="9E9E9E"/>
                      </a:solidFill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LBU</a:t>
                      </a:r>
                      <a:endParaRPr sz="17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4">
                      <a:solidFill>
                        <a:srgbClr val="9E9E9E"/>
                      </a:solidFill>
                    </a:lnL>
                    <a:lnR w="9524">
                      <a:solidFill>
                        <a:srgbClr val="9E9E9E"/>
                      </a:solidFill>
                    </a:lnR>
                    <a:lnB w="9524">
                      <a:solidFill>
                        <a:srgbClr val="9E9E9E"/>
                      </a:solidFill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Sports Hall</a:t>
                      </a:r>
                      <a:endParaRPr sz="17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4">
                      <a:solidFill>
                        <a:srgbClr val="9E9E9E"/>
                      </a:solidFill>
                    </a:lnL>
                    <a:lnR w="9524">
                      <a:solidFill>
                        <a:srgbClr val="9E9E9E"/>
                      </a:solidFill>
                    </a:lnR>
                    <a:lnB w="9524">
                      <a:solidFill>
                        <a:srgbClr val="9E9E9E"/>
                      </a:solidFill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08:00-08:20</a:t>
                      </a:r>
                      <a:endParaRPr sz="17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4">
                      <a:solidFill>
                        <a:srgbClr val="9E9E9E"/>
                      </a:solidFill>
                    </a:lnL>
                    <a:lnR w="9524">
                      <a:solidFill>
                        <a:srgbClr val="9E9E9E"/>
                      </a:solidFill>
                    </a:lnR>
                    <a:lnB w="9524">
                      <a:solidFill>
                        <a:srgbClr val="9E9E9E"/>
                      </a:solidFill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87623616"/>
                  </a:ext>
                </a:extLst>
              </a:tr>
              <a:tr h="3676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Daily Music Lessons (Pre-booked)</a:t>
                      </a:r>
                      <a:endParaRPr sz="17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4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TSH</a:t>
                      </a:r>
                      <a:endParaRPr sz="17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4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Various</a:t>
                      </a:r>
                      <a:endParaRPr sz="17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4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Various</a:t>
                      </a:r>
                      <a:endParaRPr sz="17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4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76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800" b="1" i="0" u="none" strike="noStrike" cap="none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Chess </a:t>
                      </a:r>
                      <a:r>
                        <a:rPr lang="en-US" sz="1800" b="1" i="0" u="none" strike="noStrike" cap="none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Arial"/>
                        </a:rPr>
                        <a:t>Club</a:t>
                      </a:r>
                      <a:r>
                        <a:rPr lang="en-GB" sz="1800" b="1" i="0" u="none" strike="noStrike" cap="none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Arial"/>
                        </a:rPr>
                        <a:t> Week 2</a:t>
                      </a:r>
                      <a:endParaRPr sz="1800" b="1" i="0" u="none" strike="noStrike" cap="none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800" b="1" i="0" u="none" strike="noStrike" cap="none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OJA</a:t>
                      </a:r>
                      <a:endParaRPr sz="1800" b="1" i="0" u="none" strike="noStrike" cap="none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800" b="1" i="0" u="none" strike="noStrike" cap="none" dirty="0" err="1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Jub</a:t>
                      </a:r>
                      <a:r>
                        <a:rPr lang="en-US" sz="1800" b="1" i="0" u="none" strike="noStrike" cap="none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8</a:t>
                      </a:r>
                      <a:endParaRPr sz="1800" b="1" i="0" u="none" strike="noStrike" cap="none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800" b="1" i="0" u="none" strike="noStrike" cap="none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Lunch A</a:t>
                      </a:r>
                      <a:endParaRPr sz="1800" b="1" i="0" u="none" strike="noStrike" cap="none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76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Chess Club</a:t>
                      </a:r>
                      <a:r>
                        <a:rPr lang="en-GB" sz="18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 Week 1</a:t>
                      </a:r>
                      <a:endParaRPr sz="18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OJA</a:t>
                      </a:r>
                      <a:endParaRPr sz="18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 err="1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Jub</a:t>
                      </a:r>
                      <a:r>
                        <a:rPr lang="en-US" sz="18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 8</a:t>
                      </a:r>
                      <a:endParaRPr sz="18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Lunch B</a:t>
                      </a:r>
                      <a:endParaRPr sz="18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186328625"/>
                  </a:ext>
                </a:extLst>
              </a:tr>
              <a:tr h="3676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PL Kicks Football</a:t>
                      </a:r>
                      <a:endParaRPr sz="1800" b="1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NCFC</a:t>
                      </a:r>
                      <a:endParaRPr sz="18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Field</a:t>
                      </a:r>
                      <a:endParaRPr sz="18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3:00-4:00</a:t>
                      </a:r>
                      <a:endParaRPr sz="18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76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 err="1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Maths</a:t>
                      </a:r>
                      <a:r>
                        <a:rPr lang="en-US" sz="18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Games Club</a:t>
                      </a:r>
                      <a:endParaRPr sz="18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ECO</a:t>
                      </a:r>
                      <a:endParaRPr sz="18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SEN3</a:t>
                      </a:r>
                      <a:endParaRPr sz="18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Lunch A</a:t>
                      </a:r>
                      <a:endParaRPr sz="18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76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SEN Boxing</a:t>
                      </a:r>
                      <a:endParaRPr sz="18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DCO</a:t>
                      </a:r>
                      <a:endParaRPr sz="18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External</a:t>
                      </a:r>
                      <a:endParaRPr sz="18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13:30-3:30</a:t>
                      </a:r>
                      <a:endParaRPr sz="18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7650"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Boys Dance Club</a:t>
                      </a:r>
                      <a:endParaRPr sz="18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4">
                      <a:solidFill>
                        <a:srgbClr val="9E9E9E"/>
                      </a:solidFill>
                    </a:lnL>
                    <a:lnR w="9524">
                      <a:solidFill>
                        <a:srgbClr val="9E9E9E"/>
                      </a:solidFill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4">
                      <a:solidFill>
                        <a:srgbClr val="9E9E9E"/>
                      </a:solidFill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CSE</a:t>
                      </a:r>
                      <a:endParaRPr sz="18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4">
                      <a:solidFill>
                        <a:srgbClr val="9E9E9E"/>
                      </a:solidFill>
                    </a:lnL>
                    <a:lnR w="9524">
                      <a:solidFill>
                        <a:srgbClr val="9E9E9E"/>
                      </a:solidFill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4">
                      <a:solidFill>
                        <a:srgbClr val="9E9E9E"/>
                      </a:solidFill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Drama 2</a:t>
                      </a:r>
                      <a:endParaRPr sz="18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4">
                      <a:solidFill>
                        <a:srgbClr val="9E9E9E"/>
                      </a:solidFill>
                    </a:lnL>
                    <a:lnR w="9524">
                      <a:solidFill>
                        <a:srgbClr val="9E9E9E"/>
                      </a:solidFill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4">
                      <a:solidFill>
                        <a:srgbClr val="9E9E9E"/>
                      </a:solidFill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3.00-4.00</a:t>
                      </a:r>
                      <a:endParaRPr sz="18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4">
                      <a:solidFill>
                        <a:srgbClr val="9E9E9E"/>
                      </a:solidFill>
                    </a:lnL>
                    <a:lnR w="9524">
                      <a:solidFill>
                        <a:srgbClr val="9E9E9E"/>
                      </a:solidFill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4">
                      <a:solidFill>
                        <a:srgbClr val="9E9E9E"/>
                      </a:solidFill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745345133"/>
                  </a:ext>
                </a:extLst>
              </a:tr>
            </a:tbl>
          </a:graphicData>
        </a:graphic>
      </p:graphicFrame>
      <p:pic>
        <p:nvPicPr>
          <p:cNvPr id="104" name="Google Shape;104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800655" y="1982559"/>
            <a:ext cx="663683" cy="310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887775" y="3798300"/>
            <a:ext cx="571250" cy="310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1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888194" y="2427640"/>
            <a:ext cx="571250" cy="310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800655" y="4228630"/>
            <a:ext cx="663683" cy="310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1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934000" y="2885875"/>
            <a:ext cx="571250" cy="310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4E29AA"/>
            </a:gs>
            <a:gs pos="100000">
              <a:srgbClr val="1E123D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8"/>
          <p:cNvSpPr txBox="1">
            <a:spLocks noGrp="1"/>
          </p:cNvSpPr>
          <p:nvPr>
            <p:ph type="title"/>
          </p:nvPr>
        </p:nvSpPr>
        <p:spPr>
          <a:xfrm>
            <a:off x="363425" y="187509"/>
            <a:ext cx="8440800" cy="1200600"/>
          </a:xfrm>
          <a:prstGeom prst="rect">
            <a:avLst/>
          </a:prstGeom>
          <a:gradFill>
            <a:gsLst>
              <a:gs pos="0">
                <a:srgbClr val="4E29AA"/>
              </a:gs>
              <a:gs pos="100000">
                <a:srgbClr val="1E123D"/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spcFirstLastPara="1" wrap="square" lIns="120450" tIns="120450" rIns="120450" bIns="12045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b="1">
                <a:solidFill>
                  <a:schemeClr val="lt1"/>
                </a:solidFill>
                <a:latin typeface="Amatic SC"/>
                <a:ea typeface="Amatic SC"/>
                <a:cs typeface="Amatic SC"/>
                <a:sym typeface="Amatic SC"/>
              </a:rPr>
              <a:t>FRIDAY </a:t>
            </a:r>
            <a:endParaRPr sz="7200" b="1">
              <a:solidFill>
                <a:schemeClr val="lt1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pic>
        <p:nvPicPr>
          <p:cNvPr id="114" name="Google Shape;114;p18"/>
          <p:cNvPicPr preferRelativeResize="0"/>
          <p:nvPr/>
        </p:nvPicPr>
        <p:blipFill rotWithShape="1">
          <a:blip r:embed="rId3">
            <a:alphaModFix/>
          </a:blip>
          <a:srcRect r="3138"/>
          <a:stretch/>
        </p:blipFill>
        <p:spPr>
          <a:xfrm>
            <a:off x="8804225" y="362150"/>
            <a:ext cx="2851325" cy="62707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" name="Google Shape;115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382925" y="2089950"/>
            <a:ext cx="571250" cy="31017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16" name="Google Shape;116;p18"/>
          <p:cNvGraphicFramePr/>
          <p:nvPr>
            <p:extLst>
              <p:ext uri="{D42A27DB-BD31-4B8C-83A1-F6EECF244321}">
                <p14:modId xmlns:p14="http://schemas.microsoft.com/office/powerpoint/2010/main" val="1642370787"/>
              </p:ext>
            </p:extLst>
          </p:nvPr>
        </p:nvGraphicFramePr>
        <p:xfrm>
          <a:off x="150812" y="1855479"/>
          <a:ext cx="8380025" cy="1761465"/>
        </p:xfrm>
        <a:graphic>
          <a:graphicData uri="http://schemas.openxmlformats.org/drawingml/2006/table">
            <a:tbl>
              <a:tblPr>
                <a:noFill/>
                <a:tableStyleId>{16152938-9066-427A-9484-6EBFDD545AF5}</a:tableStyleId>
              </a:tblPr>
              <a:tblGrid>
                <a:gridCol w="370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9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8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88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195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2100" b="1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CLUB</a:t>
                      </a:r>
                      <a:endParaRPr lang="en-US" sz="21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1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STAFF</a:t>
                      </a:r>
                    </a:p>
                  </a:txBody>
                  <a:tcPr marL="91425" marR="91425" marT="91425" marB="91425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1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VENUE</a:t>
                      </a:r>
                    </a:p>
                  </a:txBody>
                  <a:tcPr marL="91425" marR="91425" marT="91425" marB="91425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1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TIME</a:t>
                      </a:r>
                    </a:p>
                  </a:txBody>
                  <a:tcPr marL="91425" marR="91425" marT="91425" marB="91425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95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Basketball</a:t>
                      </a:r>
                      <a:endParaRPr lang="en-US" sz="15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ECH</a:t>
                      </a:r>
                      <a:endParaRPr lang="en-US" sz="15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Sports Hall</a:t>
                      </a:r>
                      <a:endParaRPr lang="en-US" sz="15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08:00-08:20</a:t>
                      </a:r>
                      <a:endParaRPr lang="en-US" sz="15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95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Daily Music Lessons (Pre-booked)</a:t>
                      </a:r>
                      <a:endParaRPr lang="en-US" sz="15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TSH</a:t>
                      </a:r>
                      <a:endParaRPr lang="en-US" sz="15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Various</a:t>
                      </a:r>
                      <a:endParaRPr lang="en-US" sz="15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Various</a:t>
                      </a:r>
                      <a:endParaRPr lang="en-US" sz="1500" b="1" dirty="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669075072"/>
                  </a:ext>
                </a:extLst>
              </a:tr>
              <a:tr h="4195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5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Year 11/6</a:t>
                      </a:r>
                      <a:r>
                        <a:rPr lang="en-GB" sz="1500" b="1" baseline="30000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th</a:t>
                      </a:r>
                      <a:r>
                        <a:rPr lang="en-GB" sz="15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Form Multi Sports</a:t>
                      </a:r>
                    </a:p>
                  </a:txBody>
                  <a:tcPr marL="91425" marR="91425" marT="91425" marB="91425"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5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OWI/RTI</a:t>
                      </a:r>
                    </a:p>
                  </a:txBody>
                  <a:tcPr marL="91425" marR="91425" marT="91425" marB="91425"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5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Sports Hall</a:t>
                      </a:r>
                    </a:p>
                  </a:txBody>
                  <a:tcPr marL="91425" marR="91425" marT="91425" marB="91425"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500" b="1" dirty="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3:00-4:00</a:t>
                      </a:r>
                    </a:p>
                  </a:txBody>
                  <a:tcPr marL="91425" marR="91425" marT="91425" marB="91425"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gradFill>
                      <a:gsLst>
                        <a:gs pos="0">
                          <a:srgbClr val="FFF6DB"/>
                        </a:gs>
                        <a:gs pos="100000">
                          <a:srgbClr val="FAD25C"/>
                        </a:gs>
                      </a:gsLst>
                      <a:lin ang="5400012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893045386"/>
                  </a:ext>
                </a:extLst>
              </a:tr>
            </a:tbl>
          </a:graphicData>
        </a:graphic>
      </p:graphicFrame>
      <p:sp>
        <p:nvSpPr>
          <p:cNvPr id="117" name="Google Shape;117;p18"/>
          <p:cNvSpPr txBox="1"/>
          <p:nvPr/>
        </p:nvSpPr>
        <p:spPr>
          <a:xfrm>
            <a:off x="2123780" y="4176402"/>
            <a:ext cx="4895845" cy="2400627"/>
          </a:xfrm>
          <a:prstGeom prst="rect">
            <a:avLst/>
          </a:prstGeom>
          <a:solidFill>
            <a:srgbClr val="D5A6BD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323232"/>
                </a:solidFill>
                <a:latin typeface="Trebuchet MS"/>
                <a:ea typeface="Trebuchet MS"/>
                <a:cs typeface="Trebuchet MS"/>
                <a:sym typeface="Trebuchet MS"/>
              </a:rPr>
              <a:t>To get in touch with any suggestions or feedback, please email </a:t>
            </a:r>
            <a:r>
              <a:rPr lang="en-US" sz="2400">
                <a:solidFill>
                  <a:srgbClr val="741B47"/>
                </a:solidFill>
                <a:latin typeface="Trebuchet MS"/>
                <a:ea typeface="Trebuchet MS"/>
                <a:cs typeface="Trebuchet MS"/>
                <a:sym typeface="Trebuchet MS"/>
              </a:rPr>
              <a:t>VictoryAdventures@ormistonvictoryacademy.co.uk </a:t>
            </a:r>
            <a:r>
              <a:rPr lang="en-US" sz="2400">
                <a:solidFill>
                  <a:srgbClr val="323232"/>
                </a:solidFill>
                <a:latin typeface="Trebuchet MS"/>
                <a:ea typeface="Trebuchet MS"/>
                <a:cs typeface="Trebuchet MS"/>
                <a:sym typeface="Trebuchet MS"/>
              </a:rPr>
              <a:t>or tweet us </a:t>
            </a:r>
            <a:r>
              <a:rPr lang="en-US" sz="2400" u="sng">
                <a:solidFill>
                  <a:srgbClr val="741B47"/>
                </a:solidFill>
                <a:latin typeface="Trebuchet MS"/>
                <a:ea typeface="Trebuchet MS"/>
                <a:cs typeface="Trebuchet MS"/>
                <a:sym typeface="Trebuchet MS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@VictoryAdventur</a:t>
            </a:r>
            <a:r>
              <a:rPr lang="en-US" sz="2400">
                <a:solidFill>
                  <a:srgbClr val="323232"/>
                </a:solidFill>
                <a:latin typeface="Trebuchet MS"/>
                <a:ea typeface="Trebuchet MS"/>
                <a:cs typeface="Trebuchet MS"/>
                <a:sym typeface="Trebuchet MS"/>
              </a:rPr>
              <a:t>!</a:t>
            </a:r>
            <a:endParaRPr lang="en-US" sz="2400">
              <a:latin typeface="Trebuchet MS"/>
              <a:ea typeface="Trebuchet MS"/>
              <a:cs typeface="Trebuchet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Custom</PresentationFormat>
  <Slides>5</Slides>
  <Notes>5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Simple Light</vt:lpstr>
      <vt:lpstr>MONDAY</vt:lpstr>
      <vt:lpstr>TUESDAY</vt:lpstr>
      <vt:lpstr>wEDNESDAY</vt:lpstr>
      <vt:lpstr>tHURSDAY</vt:lpstr>
      <vt:lpstr>FRIDAY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MONDAY</dc:title>
  <cp:revision>30</cp:revision>
  <dcterms:modified xsi:type="dcterms:W3CDTF">2025-11-04T13:34:53Z</dcterms:modified>
</cp:coreProperties>
</file>